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79" r:id="rId1"/>
    <p:sldMasterId id="2147484091" r:id="rId2"/>
  </p:sldMasterIdLst>
  <p:sldIdLst>
    <p:sldId id="264" r:id="rId3"/>
    <p:sldId id="263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E9C5800-1907-46E5-BF62-169663007EB3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pPr>
              <a:defRPr/>
            </a:pPr>
            <a:fld id="{973A3E66-53F9-424F-9A8C-70D99365D6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DCE94-5890-4DE1-8E98-E5FA750ACAD1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C5753-7CE9-49FB-9EA8-8DA20567B8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9BC4D-44BE-4BC4-8C85-35D7722B1AC7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8FE82-2AF4-46F5-A5CD-19D400EB2E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02528" y="4074225"/>
            <a:ext cx="8495533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3111" y="5056518"/>
            <a:ext cx="7034947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63111" y="6314585"/>
            <a:ext cx="7034947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9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5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15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15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2B1AEB-2878-4DED-BF64-EC2B7D862A44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4F2FE9-D587-4ECC-94CE-1E4600154B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6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>
              <a:defRPr/>
            </a:pPr>
            <a:fld id="{7D60D667-3487-44B6-B4F2-290899FFDC6B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pPr>
              <a:defRPr/>
            </a:pPr>
            <a:fld id="{E5A6C9AA-9861-424D-BD4F-AA11672446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63B21-2811-4E5D-9F75-F95AB29F95A1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1138B-8FA6-46ED-8C41-1F23893E9B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95C6D0-FCBF-4D91-BF42-41CA48D4B37D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629D5-E1B3-4268-A110-9F5E9A81D8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44C38D-1C56-4D97-8394-42E86A4F097A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67568-EE14-4A90-8BCC-23960D97CA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631E41-490A-40B1-9A9A-0E62F234EB71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EFDA6-6CC2-43CE-B64A-919B913AA2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2B5853-9897-4B53-9FD2-A2906A933569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A8E72-F95A-4B32-8505-62C775C039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195C02-6CE6-44AA-822F-1E4CE8AFC226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E786B-CFE9-4F74-BEBE-1607A7BE2A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10D5CD3-F6D1-4495-B828-F09B45544A54}" type="datetimeFigureOut">
              <a:rPr lang="en-US" smtClean="0"/>
              <a:pPr>
                <a:defRPr/>
              </a:pPr>
              <a:t>8/25/2016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700D480-15F0-43BE-ADCC-40F6896A0A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89" r:id="rId10"/>
    <p:sldLayoutId id="2147484090" r:id="rId11"/>
  </p:sldLayoutIdLst>
  <p:transition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8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5" y="63563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5831" y="3170509"/>
            <a:ext cx="12192000" cy="31085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Тема урока 3.1.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Нормативно-правовые документы как основа финансовой поддержки государством людей с ограниченными возможностями здоровья </a:t>
            </a:r>
            <a:r>
              <a:rPr lang="ru-RU" altLang="ru-RU" sz="3600" dirty="0"/>
              <a:t/>
            </a:r>
            <a:br>
              <a:rPr lang="ru-RU" altLang="ru-RU" sz="3600" dirty="0"/>
            </a:b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8" name="Лента лицом вверх 7"/>
          <p:cNvSpPr/>
          <p:nvPr/>
        </p:nvSpPr>
        <p:spPr>
          <a:xfrm>
            <a:off x="502921" y="294468"/>
            <a:ext cx="11170920" cy="1704811"/>
          </a:xfrm>
          <a:prstGeom prst="ribbon2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поддержка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318" y="924732"/>
            <a:ext cx="11200522" cy="5933268"/>
          </a:xfrm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В нашем государстве существует целая система социальной защиты инвалидов, закрепленная законодательно. </a:t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Меры социальной защиты предполагают целый ряд мер поддержки людей с ограниченными возможностями здоровья.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71" y="0"/>
            <a:ext cx="11318929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Что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такое социальная защита инвалидов?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87458" y="1503336"/>
            <a:ext cx="11391254" cy="4821264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Социальная защита инвалидов - система гарантированных государством экономических, социальных и правовых мер,  направленных на создание инвалидам равных с другими гражданами возможностей участия в жизни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общества.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9080"/>
            <a:ext cx="11814255" cy="77724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/>
              <a:t> </a:t>
            </a:r>
            <a:br>
              <a:rPr lang="ru-RU" sz="4000" dirty="0"/>
            </a:b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Социальная поддержка </a:t>
            </a:r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это –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3840" y="1355725"/>
            <a:ext cx="11740896" cy="5324044"/>
          </a:xfrm>
        </p:spPr>
        <p:txBody>
          <a:bodyPr>
            <a:normAutofit/>
          </a:bodyPr>
          <a:lstStyle/>
          <a:p>
            <a:pPr marL="182880" indent="-18288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временные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или постоянные меры адресной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поддержки</a:t>
            </a:r>
          </a:p>
          <a:p>
            <a:pPr marL="182880" indent="-18288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отдельных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социально уязвимых категорий граждан.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Социальная поддержка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материальная,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физическая,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социально-бытовая,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правовая,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психологическая,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педагогическая  и др. 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745" y="1075583"/>
            <a:ext cx="11598673" cy="6019799"/>
          </a:xfrm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Все права инвалидов и семей детей-инвалидов прописаны в нормативно-законодательной документации.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К 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таким документам относятся: Конституция РФ,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Федеральные 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законы Российской Федерации,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Указы 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Президента РФ,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муниципальные 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законодательные акты и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постановления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Приказы </a:t>
            </a:r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Минздравсоцразвития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РФ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.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 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2724" y="396875"/>
            <a:ext cx="11643996" cy="6262688"/>
          </a:xfrm>
        </p:spPr>
        <p:txBody>
          <a:bodyPr>
            <a:normAutofit/>
          </a:bodyPr>
          <a:lstStyle/>
          <a:p>
            <a:pPr marL="182880" indent="-18288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Федеральный закон от 15.12.2001  № 166-ФЗ «О государственном пенсионном обеспечении в Российской Федерации» (в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т.ч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социальная пенсия и надбавки к ней, назначение пенсии матери ребенка-инвалида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Федеральный закон от 17.12.2001 № 173-ФЗ «О трудовых пенсиях в Российской Федерации» ( в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т.ч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право на досрочное назначение трудовой пенсии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Федеральный закон от 14.07.2008 г. № 110-ФЗ «О внесении изменений в отдельные законодательные акты Российской федерации в целях повышения размеров отдельных видов социальных выплат и стоимости набора социальных услуг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»;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Кодекс законов о труде (в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т.ч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льготы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по трудовому законодательству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2880" y="1233783"/>
            <a:ext cx="12195100" cy="6232525"/>
          </a:xfrm>
        </p:spPr>
        <p:txBody>
          <a:bodyPr>
            <a:normAutofit/>
          </a:bodyPr>
          <a:lstStyle/>
          <a:p>
            <a:pPr marL="182880" indent="-18288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Указ Президента: Указ Президента Российской Федерации от 26.12.2006 № 1455 «О компенсационных выплатах лицам, осуществляющим уход за нетрудоспособными гражданами» (в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т.ч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компенсационные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выплаты, обучение детей-инвалидов на дому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);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182880" indent="-18288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Постановление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Минтруда : Постановление Минтруда РФ № 26 и ФСС РФ № 34 от 04.04.2000 «Об утверждении разъяснения  «О порядке предоставления и оплаты дополнительных выходных дней в месяц одному из работающих родителей (опекуну, попечителю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);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182880" indent="-18288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Приказы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Минздравсоцразвития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РФ (в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т.ч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жилищные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льготы. льготы по медицинскому и санаторно-курортному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обслуживанию 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131</TotalTime>
  <Words>283</Words>
  <Application>Microsoft Office PowerPoint</Application>
  <PresentationFormat>Произвольный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Начальная</vt:lpstr>
      <vt:lpstr>Тема Office</vt:lpstr>
      <vt:lpstr>Презентация PowerPoint</vt:lpstr>
      <vt:lpstr>Презентация PowerPoint</vt:lpstr>
      <vt:lpstr>В нашем государстве существует целая система социальной защиты инвалидов, закрепленная законодательно.   Меры социальной защиты предполагают целый ряд мер поддержки людей с ограниченными возможностями здоровья.</vt:lpstr>
      <vt:lpstr>Что такое социальная защита инвалидов?</vt:lpstr>
      <vt:lpstr>  Социальная поддержка это – </vt:lpstr>
      <vt:lpstr>Все права инвалидов и семей детей-инвалидов прописаны в нормативно-законодательной документации.     К таким документам относятся: Конституция РФ, Федеральные законы Российской Федерации, Указы Президента РФ, муниципальные законодательные акты и постановления, Приказы Минздравсоцразвития РФ.   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Нормативно-правовые документы как основа финансовой поддержки государства</dc:title>
  <dc:creator>Анастасия</dc:creator>
  <cp:lastModifiedBy>Marina Reginis</cp:lastModifiedBy>
  <cp:revision>31</cp:revision>
  <dcterms:created xsi:type="dcterms:W3CDTF">2014-06-09T11:03:17Z</dcterms:created>
  <dcterms:modified xsi:type="dcterms:W3CDTF">2016-08-25T15:30:19Z</dcterms:modified>
</cp:coreProperties>
</file>