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8"/>
  </p:notesMasterIdLst>
  <p:handoutMasterIdLst>
    <p:handoutMasterId r:id="rId9"/>
  </p:handoutMasterIdLst>
  <p:sldIdLst>
    <p:sldId id="263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28AE5-81A1-415D-BCC7-112A564CD914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27921-6576-46CD-A1B7-09736E995A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32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A6EA3-77D2-46F5-BD24-454025FB529C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2F220-814D-407A-85CE-A7C7DE885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14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2F220-814D-407A-85CE-A7C7DE885AE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44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2F220-814D-407A-85CE-A7C7DE885AE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44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2F220-814D-407A-85CE-A7C7DE885AE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44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2F220-814D-407A-85CE-A7C7DE885AE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44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2F220-814D-407A-85CE-A7C7DE885AE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4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63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84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275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509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548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48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596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188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56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22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690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0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7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48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4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5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0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EDE3175-5D95-49A1-BF38-B55214FC32FD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F46B1-CEA9-4084-B6E4-067FE307AB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331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7055380" cy="2232248"/>
          </a:xfrm>
        </p:spPr>
        <p:txBody>
          <a:bodyPr/>
          <a:lstStyle/>
          <a:p>
            <a:r>
              <a:rPr lang="ru-RU" b="1" dirty="0" smtClean="0"/>
              <a:t>Развитие предпринимательского образа мышления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33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539552" y="1196752"/>
            <a:ext cx="8056984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1. Есть </a:t>
            </a:r>
            <a:r>
              <a:rPr lang="ru-RU" sz="2400" dirty="0">
                <a:solidFill>
                  <a:schemeClr val="tx1"/>
                </a:solidFill>
              </a:rPr>
              <a:t>ли у меня долгосрочный план, который позволит мне найти деньги на все мои расходы? Достаточно ли у меня информации для принятия решения? Какие риски связаны с этим решением, и что я буду делать, если они материализуются</a:t>
            </a:r>
            <a:r>
              <a:rPr lang="ru-RU" sz="2400" dirty="0" smtClean="0">
                <a:solidFill>
                  <a:schemeClr val="tx1"/>
                </a:solidFill>
              </a:rPr>
              <a:t>?</a:t>
            </a:r>
          </a:p>
          <a:p>
            <a:pPr marL="457200" indent="-457200" algn="just">
              <a:buAutoNum type="arabicPeriod"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2. Создайте финансовый запас. Отложите столько денег, чтобы их хватило на жизнь в течение трех-четырех месяцев, даже если для этого придется пойти на жертвы. Небольшой запас (даже если вы им так и не воспользуетесь) уменьшит вашу панику перед перспективой неудачи в бизнесе.</a:t>
            </a:r>
          </a:p>
        </p:txBody>
      </p:sp>
    </p:spTree>
    <p:extLst>
      <p:ext uri="{BB962C8B-B14F-4D97-AF65-F5344CB8AC3E}">
        <p14:creationId xmlns:p14="http://schemas.microsoft.com/office/powerpoint/2010/main" val="310253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467544" y="1268760"/>
            <a:ext cx="8128992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3. Измените </a:t>
            </a:r>
            <a:r>
              <a:rPr lang="ru-RU" sz="2400" dirty="0">
                <a:solidFill>
                  <a:schemeClr val="tx1"/>
                </a:solidFill>
              </a:rPr>
              <a:t>свое отношение к работе. Превратите ваши способности и  достоинства в приносящий прибыль предпринимательский опыт. Каждый бизнес-проект, над которым вы работаете, и любой опыт, полученный вами, помогут создать набор необходимых навыков.</a:t>
            </a:r>
          </a:p>
          <a:p>
            <a:endParaRPr lang="ru-RU" sz="2400" dirty="0">
              <a:solidFill>
                <a:schemeClr val="tx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4. Учитесь</a:t>
            </a:r>
            <a:r>
              <a:rPr lang="ru-RU" sz="2400" dirty="0">
                <a:solidFill>
                  <a:schemeClr val="tx1"/>
                </a:solidFill>
              </a:rPr>
              <a:t>, пополняйте знания. Посещайте курсы, лекции, тренинги, вступите в профессиональную ассоциацию, не пропускайте возможностей узнать что-то новое.</a:t>
            </a:r>
          </a:p>
        </p:txBody>
      </p:sp>
    </p:spTree>
    <p:extLst>
      <p:ext uri="{BB962C8B-B14F-4D97-AF65-F5344CB8AC3E}">
        <p14:creationId xmlns:p14="http://schemas.microsoft.com/office/powerpoint/2010/main" val="421122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908720"/>
            <a:ext cx="7624936" cy="3960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endParaRPr lang="ru-RU" sz="2400" dirty="0">
              <a:solidFill>
                <a:schemeClr val="tx1"/>
              </a:solidFill>
            </a:endParaRPr>
          </a:p>
          <a:p>
            <a:pPr indent="449263" algn="just">
              <a:spcBef>
                <a:spcPct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«Единственный </a:t>
            </a:r>
            <a:r>
              <a:rPr lang="ru-RU" sz="2400" dirty="0">
                <a:solidFill>
                  <a:schemeClr val="tx1"/>
                </a:solidFill>
              </a:rPr>
              <a:t>способ обеспечить себе уверенность в завтрашнем дне – это получать прибыль и иметь достаточное количество наличности. </a:t>
            </a:r>
            <a:endParaRPr lang="ru-RU" sz="2400" dirty="0" smtClean="0">
              <a:solidFill>
                <a:schemeClr val="tx1"/>
              </a:solidFill>
            </a:endParaRPr>
          </a:p>
          <a:p>
            <a:pPr indent="449263" algn="just">
              <a:spcBef>
                <a:spcPct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Все </a:t>
            </a:r>
            <a:r>
              <a:rPr lang="ru-RU" sz="2400" dirty="0">
                <a:solidFill>
                  <a:schemeClr val="tx1"/>
                </a:solidFill>
              </a:rPr>
              <a:t>остальное – всего лишь средства к достижению этой цели. Отсюда следует, что обеспечение поступления денег в нужном количестве и рациональное их использование для образования прибыли и есть главная задача предпринимателя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</a:p>
          <a:p>
            <a:pPr algn="r">
              <a:spcBef>
                <a:spcPct val="0"/>
              </a:spcBef>
            </a:pPr>
            <a:r>
              <a:rPr lang="ru-RU" sz="2400" dirty="0">
                <a:solidFill>
                  <a:schemeClr val="tx1"/>
                </a:solidFill>
              </a:rPr>
              <a:t>Дж. </a:t>
            </a:r>
            <a:r>
              <a:rPr lang="ru-RU" sz="2400" dirty="0" err="1">
                <a:solidFill>
                  <a:schemeClr val="tx1"/>
                </a:solidFill>
              </a:rPr>
              <a:t>Стэк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pPr algn="r">
              <a:spcBef>
                <a:spcPct val="0"/>
              </a:spcBef>
            </a:pPr>
            <a:endParaRPr lang="ru-RU" sz="24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25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611560" y="1052736"/>
            <a:ext cx="7984976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ru-RU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Сферы поиска предпринимательской идеи:</a:t>
            </a:r>
          </a:p>
          <a:p>
            <a:pPr algn="just">
              <a:spcBef>
                <a:spcPct val="0"/>
              </a:spcBef>
            </a:pPr>
            <a:endParaRPr lang="ru-RU" sz="2400" b="1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just">
              <a:spcBef>
                <a:spcPct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Использование аналогий или копирование чужого опыта</a:t>
            </a:r>
          </a:p>
          <a:p>
            <a:pPr algn="just">
              <a:spcBef>
                <a:spcPct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Создание уникального (особенного) продукта, который пока можете предложить только вы</a:t>
            </a:r>
          </a:p>
          <a:p>
            <a:pPr algn="just">
              <a:spcBef>
                <a:spcPct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Приобретение готового бизнеса (франшиза)</a:t>
            </a:r>
          </a:p>
          <a:p>
            <a:pPr algn="l">
              <a:spcBef>
                <a:spcPct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Кооперация с крупными игроками рынка</a:t>
            </a:r>
          </a:p>
          <a:p>
            <a:pPr algn="just">
              <a:spcBef>
                <a:spcPct val="0"/>
              </a:spcBef>
            </a:pPr>
            <a:r>
              <a:rPr lang="ru-RU" sz="2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 Формирование потребности у ограниченного круг а клиентов </a:t>
            </a:r>
            <a:endParaRPr lang="ru-RU" sz="24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716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971600" y="1196752"/>
            <a:ext cx="7624936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</a:pPr>
            <a:endParaRPr lang="ru-RU" sz="24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43771"/>
              </p:ext>
            </p:extLst>
          </p:nvPr>
        </p:nvGraphicFramePr>
        <p:xfrm>
          <a:off x="1331640" y="1628800"/>
          <a:ext cx="6508115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9150"/>
                <a:gridCol w="1341090"/>
                <a:gridCol w="2088232"/>
                <a:gridCol w="2259643"/>
              </a:tblGrid>
              <a:tr h="166337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Риск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высокий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63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низкий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bg1"/>
                          </a:solidFill>
                          <a:effectLst/>
                        </a:rPr>
                        <a:t>низкая</a:t>
                      </a:r>
                      <a:endParaRPr lang="ru-RU" sz="18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высокая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</a:rPr>
                        <a:t>Доходность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357284"/>
            <a:ext cx="6620968" cy="861420"/>
          </a:xfrm>
        </p:spPr>
        <p:txBody>
          <a:bodyPr>
            <a:normAutofit/>
          </a:bodyPr>
          <a:lstStyle/>
          <a:p>
            <a:r>
              <a:rPr lang="ru-RU" sz="2800" b="1" cap="none" dirty="0" smtClean="0"/>
              <a:t>Соотношение  риск-доходность</a:t>
            </a:r>
            <a:endParaRPr lang="ru-RU" sz="2800" b="1" cap="none" dirty="0"/>
          </a:p>
        </p:txBody>
      </p:sp>
    </p:spTree>
    <p:extLst>
      <p:ext uri="{BB962C8B-B14F-4D97-AF65-F5344CB8AC3E}">
        <p14:creationId xmlns:p14="http://schemas.microsoft.com/office/powerpoint/2010/main" val="354191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286</Words>
  <Application>Microsoft Office PowerPoint</Application>
  <PresentationFormat>Экран (4:3)</PresentationFormat>
  <Paragraphs>43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Ион</vt:lpstr>
      <vt:lpstr>Развитие предпринимательского образа мышления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Zlochevskiy</dc:creator>
  <cp:lastModifiedBy>Toshiba-456</cp:lastModifiedBy>
  <cp:revision>9</cp:revision>
  <dcterms:created xsi:type="dcterms:W3CDTF">2015-03-06T14:13:21Z</dcterms:created>
  <dcterms:modified xsi:type="dcterms:W3CDTF">2015-03-22T14:00:45Z</dcterms:modified>
</cp:coreProperties>
</file>