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75" r:id="rId3"/>
    <p:sldId id="273" r:id="rId4"/>
    <p:sldId id="270" r:id="rId5"/>
    <p:sldId id="269" r:id="rId6"/>
    <p:sldId id="271" r:id="rId7"/>
    <p:sldId id="274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1892" y="4074218"/>
            <a:ext cx="6371650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332" y="5056487"/>
            <a:ext cx="5276210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332" y="6314554"/>
            <a:ext cx="5276210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784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3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669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311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609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028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3516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805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0819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25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912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423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180000" lvl="0">
              <a:lnSpc>
                <a:spcPct val="100000"/>
              </a:lnSpc>
              <a:defRPr/>
            </a:pP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Тема урока 3.2. </a:t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Определение финансовой выгоды при покупке товаров и услуг</a:t>
            </a:r>
            <a:r>
              <a: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4020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95536" y="3929066"/>
            <a:ext cx="8568952" cy="1428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18000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Тема урока 3.2. </a:t>
            </a:r>
          </a:p>
          <a:p>
            <a:pPr marL="18000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Определение финансовой выгоды при покупке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товаров и услуг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743200" y="5157192"/>
            <a:ext cx="6400800" cy="622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dirty="0"/>
          </a:p>
        </p:txBody>
      </p:sp>
      <p:sp>
        <p:nvSpPr>
          <p:cNvPr id="8" name="Лента лицом вверх 7"/>
          <p:cNvSpPr/>
          <p:nvPr/>
        </p:nvSpPr>
        <p:spPr>
          <a:xfrm>
            <a:off x="179512" y="332656"/>
            <a:ext cx="4286248" cy="129614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 </a:t>
            </a:r>
            <a:r>
              <a:rPr lang="ru-RU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Лента лицом вверх 8"/>
          <p:cNvSpPr/>
          <p:nvPr/>
        </p:nvSpPr>
        <p:spPr>
          <a:xfrm>
            <a:off x="4572000" y="332656"/>
            <a:ext cx="4286280" cy="129614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-15592" y="5877272"/>
            <a:ext cx="9159592" cy="9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30240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определить </a:t>
            </a:r>
            <a:br>
              <a:rPr lang="ru-RU" sz="31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необходимость покупки товара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381642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Мы выбираем продукт.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Анализируем,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насколько он «весом» для наших финансовых возможностей.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Анализируем,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насколько он важен нам в повседневной жизни,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можем ли мы обойтись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без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него.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Принимаем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решение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 покупке или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откладываем покупку на другое время.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800" dirty="0" smtClean="0">
                <a:cs typeface="Times New Roman" pitchFamily="18" charset="0"/>
              </a:rPr>
              <a:t>	</a:t>
            </a:r>
            <a:endParaRPr lang="ru-RU" sz="2800" dirty="0"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42918"/>
            <a:ext cx="8229600" cy="509033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algn="ctr">
              <a:spcBef>
                <a:spcPts val="0"/>
              </a:spcBef>
              <a:buNone/>
            </a:pPr>
            <a:endParaRPr lang="ru-RU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Как определить целесообразность покупки сопутствующего товара или услуги</a:t>
            </a:r>
          </a:p>
          <a:p>
            <a:pPr marL="0" algn="just">
              <a:spcBef>
                <a:spcPts val="0"/>
              </a:spcBef>
              <a:buNone/>
            </a:pPr>
            <a:endParaRPr lang="ru-RU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lvl="2" indent="0">
              <a:spcBef>
                <a:spcPts val="0"/>
              </a:spcBef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Шаг 1. Оценить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целесообразность предложения покупки дополнительного товара или услуги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40000" lvl="2" indent="0">
              <a:spcBef>
                <a:spcPts val="0"/>
              </a:spcBef>
              <a:buNone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lvl="2" indent="0">
              <a:spcBef>
                <a:spcPts val="0"/>
              </a:spcBef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Шаг 2. Оценить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значимость данного предложения 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твои финансовые возможности.</a:t>
            </a:r>
          </a:p>
          <a:p>
            <a:pPr marL="540000" lvl="2" indent="0">
              <a:spcBef>
                <a:spcPts val="0"/>
              </a:spcBef>
              <a:buNone/>
            </a:pP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lvl="2" indent="0">
              <a:spcBef>
                <a:spcPts val="0"/>
              </a:spcBef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Шаг 3. Определить наличие или отсутствие у тебя данной услуги или товара.</a:t>
            </a:r>
          </a:p>
          <a:p>
            <a:pPr marL="540000" lvl="2" indent="0">
              <a:spcBef>
                <a:spcPts val="0"/>
              </a:spcBef>
              <a:buNone/>
            </a:pP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lvl="2" indent="0">
              <a:spcBef>
                <a:spcPts val="0"/>
              </a:spcBef>
              <a:buNone/>
            </a:pP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372476" cy="452596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lvl="0" indent="0" algn="ctr">
              <a:buNone/>
            </a:pPr>
            <a:endParaRPr lang="ru-RU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Основные права потребителя:</a:t>
            </a:r>
          </a:p>
          <a:p>
            <a:pPr marL="0" lvl="0" indent="0" algn="just">
              <a:buNone/>
            </a:pPr>
            <a:endParaRPr lang="ru-RU" sz="10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Свободный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выбор.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принуждения (свободного, косвенного).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Исключение навязывания услуги (товара).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Право на возмещение причиненных убытков.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2910" y="785794"/>
            <a:ext cx="7992888" cy="53358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  <a:spcAft>
                <a:spcPts val="0"/>
              </a:spcAft>
            </a:pPr>
            <a:r>
              <a:rPr lang="ru-RU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Советы для определения финансовой выгоды при приобретении товаров или услуг</a:t>
            </a:r>
          </a:p>
          <a:p>
            <a:pPr algn="ctr">
              <a:lnSpc>
                <a:spcPct val="95000"/>
              </a:lnSpc>
              <a:spcAft>
                <a:spcPts val="0"/>
              </a:spcAft>
            </a:pPr>
            <a:endParaRPr lang="ru-RU" sz="2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60000"/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Совет 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В связи с тем, что величина цены может зависеть от наценки за торговую марку, бренд, страны производителя и </a:t>
            </a:r>
            <a:r>
              <a:rPr lang="ru-RU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т.д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то при приобретении товара необходимо учитывать не только желание, но и </a:t>
            </a:r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свои финансовые 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возможности. </a:t>
            </a:r>
          </a:p>
          <a:p>
            <a:pPr marL="360000"/>
            <a:endParaRPr lang="ru-RU" sz="2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60000"/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Совет 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Если не хватает денег на качественный товар, то лучше накопить средства и купить его позже, чем вложить деньги в дешёвый товар с низким качеством, который в кратчайшие сроки придёт в негодность и </a:t>
            </a:r>
            <a:r>
              <a:rPr lang="ru-RU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т.д.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0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</TotalTime>
  <Words>233</Words>
  <Application>Microsoft Office PowerPoint</Application>
  <PresentationFormat>Экран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Тема Office</vt:lpstr>
      <vt:lpstr>1_Тема Office</vt:lpstr>
      <vt:lpstr>Тема урока 3.2.  Определение финансовой выгоды при покупке товаров и услуг </vt:lpstr>
      <vt:lpstr>Презентация PowerPoint</vt:lpstr>
      <vt:lpstr>Как определить  необходимость покупки товара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Модуль «Товар и рыночный обмен»</dc:title>
  <dc:creator>Администратор</dc:creator>
  <cp:lastModifiedBy>Marina Reginis</cp:lastModifiedBy>
  <cp:revision>57</cp:revision>
  <dcterms:created xsi:type="dcterms:W3CDTF">2014-05-31T05:00:54Z</dcterms:created>
  <dcterms:modified xsi:type="dcterms:W3CDTF">2016-08-25T15:08:48Z</dcterms:modified>
</cp:coreProperties>
</file>