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sldIdLst>
    <p:sldId id="274" r:id="rId3"/>
    <p:sldId id="271" r:id="rId4"/>
    <p:sldId id="258" r:id="rId5"/>
    <p:sldId id="257" r:id="rId6"/>
    <p:sldId id="260" r:id="rId7"/>
    <p:sldId id="263" r:id="rId8"/>
    <p:sldId id="272" r:id="rId9"/>
    <p:sldId id="273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2200" y="1600206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772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1892" y="4074218"/>
            <a:ext cx="6371650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97332" y="5056487"/>
            <a:ext cx="5276210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3197332" y="6314554"/>
            <a:ext cx="5276210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169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789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344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507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891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1149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6286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088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318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389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478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10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marL="180000" lvl="0">
              <a:lnSpc>
                <a:spcPct val="100000"/>
              </a:lnSpc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Тема у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рока 3.1.</a:t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Как соотнести стоимость товара и финансовую выгоду потребителя</a:t>
            </a:r>
            <a:r>
              <a:rPr lang="ru-RU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444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57158" y="4000504"/>
            <a:ext cx="8496944" cy="18796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18000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latin typeface="Arial" pitchFamily="34" charset="0"/>
                <a:ea typeface="+mj-ea"/>
                <a:cs typeface="Arial" pitchFamily="34" charset="0"/>
              </a:rPr>
              <a:t>Тема у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рока 3.1.</a:t>
            </a:r>
          </a:p>
          <a:p>
            <a:pPr marL="18000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соотнести стоимость товара и финансовую выгоду потребителя</a:t>
            </a: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Лента лицом вверх 7"/>
          <p:cNvSpPr/>
          <p:nvPr/>
        </p:nvSpPr>
        <p:spPr>
          <a:xfrm>
            <a:off x="214282" y="357166"/>
            <a:ext cx="4249612" cy="1214446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Лента лицом вверх 8"/>
          <p:cNvSpPr/>
          <p:nvPr/>
        </p:nvSpPr>
        <p:spPr>
          <a:xfrm>
            <a:off x="4643438" y="357166"/>
            <a:ext cx="4321050" cy="1199626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-15592" y="5877272"/>
            <a:ext cx="9159592" cy="9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844824"/>
            <a:ext cx="8572560" cy="3810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Цена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– это форма выражения ценности благ, проявляющаяся в процессе их обмена.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348880"/>
            <a:ext cx="8429684" cy="153827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Стоимость </a:t>
            </a:r>
            <a:r>
              <a:rPr lang="ru-RU" sz="2800" dirty="0" smtClean="0">
                <a:cs typeface="Times New Roman" pitchFamily="18" charset="0"/>
              </a:rPr>
              <a:t>–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это выраженные в деньгах затраты на производство и реализацию товара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99898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Стоимость: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348880"/>
            <a:ext cx="8215370" cy="379476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171450" indent="-51435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1) цена товара;</a:t>
            </a:r>
          </a:p>
          <a:p>
            <a:pPr marL="171450" indent="-51435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2) затраты денежных средств на приобретение </a:t>
            </a:r>
          </a:p>
          <a:p>
            <a:pPr marL="171450" indent="-51435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   товара, на выполнение работ и услуг, на  </a:t>
            </a:r>
          </a:p>
          <a:p>
            <a:pPr marL="171450" indent="-51435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   получение благ;</a:t>
            </a:r>
          </a:p>
          <a:p>
            <a:pPr marL="171450" indent="-51435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3) овеществленный в товаре труд (меновая </a:t>
            </a:r>
          </a:p>
          <a:p>
            <a:pPr marL="171450" indent="-51435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   стоимость).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17497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Факторы, влияющие на стоимость:</a:t>
            </a:r>
          </a:p>
          <a:p>
            <a:pPr algn="ctr">
              <a:buNone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tx1"/>
              </a:buClr>
              <a:buFont typeface="+mj-lt"/>
              <a:buAutoNum type="arabicParenR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спрос;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arenR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предложение;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arenR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регулирование ценообразования государством.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Категории стоимости: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190080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/>
              <a:t>стоимость в обмене;</a:t>
            </a:r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/>
              <a:t>стоимость в пользовании.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555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sz="29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9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 </a:t>
            </a:r>
            <a:r>
              <a:rPr lang="ru-RU" sz="2900" b="1" dirty="0">
                <a:latin typeface="Arial" panose="020B0604020202020204" pitchFamily="34" charset="0"/>
                <a:cs typeface="Arial" panose="020B0604020202020204" pitchFamily="34" charset="0"/>
              </a:rPr>
              <a:t>ВЫБОРА ТОВАРА ИЛИ УСЛУГИ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0874011"/>
              </p:ext>
            </p:extLst>
          </p:nvPr>
        </p:nvGraphicFramePr>
        <p:xfrm>
          <a:off x="500034" y="1714488"/>
          <a:ext cx="8208912" cy="3990548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1575284"/>
                <a:gridCol w="6633628"/>
              </a:tblGrid>
              <a:tr h="79784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1</a:t>
                      </a:r>
                      <a:endParaRPr lang="ru-RU" sz="2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Определи, </a:t>
                      </a:r>
                      <a:r>
                        <a:rPr lang="ru-RU" sz="2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какой товар тебе нужен.</a:t>
                      </a:r>
                      <a:endParaRPr lang="ru-RU" sz="26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48651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2</a:t>
                      </a:r>
                      <a:endParaRPr lang="ru-RU" sz="2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6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магазине </a:t>
                      </a:r>
                      <a:r>
                        <a:rPr lang="ru-RU" sz="2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изучи </a:t>
                      </a: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 разновидности данного товара, его ассортимент.</a:t>
                      </a:r>
                    </a:p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28847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3</a:t>
                      </a:r>
                      <a:endParaRPr lang="ru-RU" sz="2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Определи, </a:t>
                      </a: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какой товар тебе подходит в зависимости от </a:t>
                      </a:r>
                      <a:r>
                        <a:rPr lang="ru-RU" sz="2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его важности для </a:t>
                      </a: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тебя. </a:t>
                      </a:r>
                      <a:endParaRPr lang="ru-RU" sz="2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67262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Шаг 4</a:t>
                      </a:r>
                      <a:endParaRPr lang="ru-RU" sz="2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6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Сделай покупку.</a:t>
                      </a:r>
                      <a:endParaRPr lang="ru-RU" sz="2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527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</TotalTime>
  <Words>158</Words>
  <Application>Microsoft Office PowerPoint</Application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Тема урока 3.1. Как соотнести стоимость товара и финансовую выгоду потребителя </vt:lpstr>
      <vt:lpstr>Презентация PowerPoint</vt:lpstr>
      <vt:lpstr>Цена – это форма выражения ценности благ, проявляющаяся в процессе их обмена.</vt:lpstr>
      <vt:lpstr>Презентация PowerPoint</vt:lpstr>
      <vt:lpstr>Стоимость:</vt:lpstr>
      <vt:lpstr>Презентация PowerPoint</vt:lpstr>
      <vt:lpstr>Категории стоимости:</vt:lpstr>
      <vt:lpstr> АЛГОРИТМ ВЫБОРА ТОВАРА ИЛИ УСЛУГИ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Модуль «Товар и рыночный обмен»</dc:title>
  <dc:creator>Администратор</dc:creator>
  <cp:lastModifiedBy>Marina Reginis</cp:lastModifiedBy>
  <cp:revision>48</cp:revision>
  <dcterms:created xsi:type="dcterms:W3CDTF">2014-05-31T05:00:54Z</dcterms:created>
  <dcterms:modified xsi:type="dcterms:W3CDTF">2016-08-25T15:08:22Z</dcterms:modified>
</cp:coreProperties>
</file>