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56" r:id="rId4"/>
    <p:sldId id="257" r:id="rId5"/>
    <p:sldId id="258" r:id="rId6"/>
    <p:sldId id="259" r:id="rId7"/>
    <p:sldId id="269" r:id="rId8"/>
    <p:sldId id="260" r:id="rId9"/>
    <p:sldId id="264" r:id="rId10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489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6302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490" y="274639"/>
            <a:ext cx="8011769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40" y="5056520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40" y="6314587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497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64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64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2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94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84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84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84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12724" y="357167"/>
            <a:ext cx="11144328" cy="200026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Государственная </a:t>
            </a: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поддержка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1285" y="3286125"/>
            <a:ext cx="11215767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3200" b="1" dirty="0" smtClean="0">
                <a:latin typeface="Arial" pitchFamily="34" charset="0"/>
                <a:cs typeface="Arial" pitchFamily="34" charset="0"/>
              </a:rPr>
              <a:t>Тема урока 3</a:t>
            </a:r>
            <a:r>
              <a:rPr lang="ru-RU" alt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ru-RU" altLang="ru-RU" sz="3200" b="1" dirty="0" smtClean="0">
                <a:latin typeface="Arial" pitchFamily="34" charset="0"/>
                <a:cs typeface="Arial" pitchFamily="34" charset="0"/>
              </a:rPr>
              <a:t> Государственные услуги по организации финансовой поддержки людям с ограниченными возможностями здоровья</a:t>
            </a:r>
            <a:endParaRPr lang="ru-RU" sz="3600" b="1" dirty="0">
              <a:solidFill>
                <a:srgbClr val="0000CC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798475" y="1214422"/>
            <a:ext cx="10644262" cy="37347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Государственная услуга - деятельность по исполнению запроса или требования граждан или организаций о признании, установлении, изменении или прекращении их прав, а также получении материальных и финансовых средств для их реализации в случае и в порядке, предусмотренных законодательством.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12280" y="2780928"/>
            <a:ext cx="4968552" cy="35770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- это государственная услуга, финансируемая за счет средств бюджета соответствующего уровня и не требующая оплаты со стороны потребителя услуги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84162" y="1714490"/>
            <a:ext cx="492922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Бюджетная государственная услуга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300912" y="1700810"/>
            <a:ext cx="4898973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Платная государственная услуга 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84162" y="332656"/>
            <a:ext cx="10572823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Государственные услуги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299202" y="2786059"/>
            <a:ext cx="4826246" cy="34163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это государственная услуга, которая предоставляется потребителю услуги на за установленную плату</a:t>
            </a:r>
          </a:p>
          <a:p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98410" y="3571876"/>
            <a:ext cx="11572956" cy="23774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Государственная организация  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- это государственные учреждения, 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государственные унитарные предприятия,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иные организации, оказывающие государственные услуги.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98409" y="857232"/>
            <a:ext cx="11521281" cy="20608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Государственная услуга осуществляется посредством взаимодействия физического или юридического лица (потребителя услуги) с органом исполнительной власти и (или) государственной организацией.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408" y="260650"/>
            <a:ext cx="11501518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ДВА ТИПА ГОСУДАРСТВЕННЫХ УСЛУГ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H="1">
            <a:off x="3564608" y="836712"/>
            <a:ext cx="504055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/>
          <p:nvPr/>
        </p:nvCxnSpPr>
        <p:spPr>
          <a:xfrm>
            <a:off x="8893199" y="836712"/>
            <a:ext cx="648072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285720" y="1643052"/>
            <a:ext cx="5584854" cy="48320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1. 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У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слуги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оказываемые органами исполнительной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власти. Предоставление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этого типа услуг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является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реализацией одной из функций исполнительной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власти.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Специфика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Услуги могут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предусматривать различные сборы,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услуги носят обязательный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характер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3448" y="1595021"/>
            <a:ext cx="5544616" cy="48320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У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слуги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, оказываемые подведомственными госучреждениями или иными уполномоченными организациями. 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Специфика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Услуги предоставляются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в основном за счет средств бюджета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 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714620"/>
            <a:ext cx="12169775" cy="7143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Административный регламент предоставления государственной услуги. 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642918"/>
            <a:ext cx="12169775" cy="15841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Государственная услуга носит индивидуальный, адресный характер, оказывается конкретному гражданину (физическому лицу) или организации (юридическому лицу).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3929067"/>
            <a:ext cx="12169775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Это нормативный правовой акт, определяющий сроки и последовательность действий и (или) принятия решений органом исполнительной власти и (или) государственной организацией.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60648"/>
            <a:ext cx="12169775" cy="8640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ДАВАЙТЕ ВСПОМНИМ</a:t>
            </a:r>
          </a:p>
          <a:p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ФОРМЫ ФИНАНСОВОЙ ПОДДЕРЖКИ ЛЮДЕЙ С ОВЗ  В РОССИИ: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84161" y="1484785"/>
            <a:ext cx="11001453" cy="48320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Социальная пенсия;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Пенсия по инвалидности;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Ежемесячные денежные выплаты;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Набор социальных услуг;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Пособие по уходу за ребенком-инвалидом;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Льготы по оплате коммунальных услуг;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Единовременная денежная выплата на приобретение жилого помещения в собственность;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Налоговые вычеты;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Целевые потребительские субсидии;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Адресное социальное пособие.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313</Words>
  <Application>Microsoft Office PowerPoint</Application>
  <PresentationFormat>Произвольный</PresentationFormat>
  <Paragraphs>40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12</cp:revision>
  <dcterms:created xsi:type="dcterms:W3CDTF">2016-04-18T11:00:31Z</dcterms:created>
  <dcterms:modified xsi:type="dcterms:W3CDTF">2016-08-25T15:30:37Z</dcterms:modified>
</cp:coreProperties>
</file>