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322" r:id="rId3"/>
    <p:sldId id="323" r:id="rId4"/>
    <p:sldId id="350" r:id="rId5"/>
    <p:sldId id="353" r:id="rId6"/>
    <p:sldId id="354" r:id="rId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ерасименко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2B08F"/>
    <a:srgbClr val="739EC7"/>
    <a:srgbClr val="2FB9CD"/>
    <a:srgbClr val="ED7468"/>
    <a:srgbClr val="AFD293"/>
    <a:srgbClr val="90C079"/>
    <a:srgbClr val="5B9BD5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501" autoAdjust="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-3330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s://vashifinancy.ru/rural-festival/how-organization/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https://vashifinancy.ru/rural-festival/how-organization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AF1F69-D7FD-44A0-991E-A1DB402B6B82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79569A-C73D-44ED-AC3C-9C110621B586}">
      <dgm:prSet phldrT="[Текст]"/>
      <dgm:spPr/>
      <dgm:t>
        <a:bodyPr/>
        <a:lstStyle/>
        <a:p>
          <a:r>
            <a:rPr lang="ru-RU" b="1" dirty="0" smtClean="0"/>
            <a:t>МБОУ СОШ№6 С. ГОФИЦКОЕ (ОРГАНИЗАТОР – </a:t>
          </a:r>
          <a:r>
            <a:rPr lang="ru-RU" b="1" dirty="0" err="1" smtClean="0"/>
            <a:t>РАНХиГС</a:t>
          </a:r>
          <a:r>
            <a:rPr lang="ru-RU" b="1" dirty="0" smtClean="0"/>
            <a:t>)</a:t>
          </a:r>
          <a:endParaRPr lang="ru-RU" b="1" dirty="0"/>
        </a:p>
      </dgm:t>
    </dgm:pt>
    <dgm:pt modelId="{0D3CFAFC-DC06-4977-A147-D99315E2DEF2}" type="parTrans" cxnId="{9B27BA1A-22A0-4E02-A475-539D2649DC1A}">
      <dgm:prSet/>
      <dgm:spPr/>
      <dgm:t>
        <a:bodyPr/>
        <a:lstStyle/>
        <a:p>
          <a:endParaRPr lang="ru-RU"/>
        </a:p>
      </dgm:t>
    </dgm:pt>
    <dgm:pt modelId="{80CAAD98-73CB-42F2-9988-C229EDB6B240}" type="sibTrans" cxnId="{9B27BA1A-22A0-4E02-A475-539D2649DC1A}">
      <dgm:prSet/>
      <dgm:spPr/>
      <dgm:t>
        <a:bodyPr/>
        <a:lstStyle/>
        <a:p>
          <a:endParaRPr lang="ru-RU"/>
        </a:p>
      </dgm:t>
    </dgm:pt>
    <dgm:pt modelId="{C47EA0E6-9458-4EEA-AFF7-FBB265C62F7A}">
      <dgm:prSet phldrT="[Текст]"/>
      <dgm:spPr/>
      <dgm:t>
        <a:bodyPr/>
        <a:lstStyle/>
        <a:p>
          <a:r>
            <a:rPr lang="ru-RU" dirty="0" smtClean="0"/>
            <a:t>МЕЖРАЙОННОЕ МЕРОПРИЯТИЕ  С УЧАСТИЕМ ДРУГИХ ШКОЛ ИЗ </a:t>
          </a:r>
          <a:r>
            <a:rPr lang="ru-RU" smtClean="0"/>
            <a:t>СОСЕДНИХ СЕЛ</a:t>
          </a:r>
          <a:endParaRPr lang="ru-RU" dirty="0" smtClean="0"/>
        </a:p>
        <a:p>
          <a:endParaRPr lang="ru-RU" dirty="0"/>
        </a:p>
      </dgm:t>
    </dgm:pt>
    <dgm:pt modelId="{11A26D80-3061-4674-8EED-73480F66F5AC}" type="parTrans" cxnId="{0AF516A7-025A-4D05-9F38-51F50E1DA33A}">
      <dgm:prSet/>
      <dgm:spPr/>
      <dgm:t>
        <a:bodyPr/>
        <a:lstStyle/>
        <a:p>
          <a:endParaRPr lang="ru-RU"/>
        </a:p>
      </dgm:t>
    </dgm:pt>
    <dgm:pt modelId="{A7EE6F62-5D1B-400B-BBDA-3C00D2FE92DE}" type="sibTrans" cxnId="{0AF516A7-025A-4D05-9F38-51F50E1DA33A}">
      <dgm:prSet/>
      <dgm:spPr/>
      <dgm:t>
        <a:bodyPr/>
        <a:lstStyle/>
        <a:p>
          <a:endParaRPr lang="ru-RU"/>
        </a:p>
      </dgm:t>
    </dgm:pt>
    <dgm:pt modelId="{905D0649-FF9F-4E68-8D13-28CB657329C6}">
      <dgm:prSet phldrT="[Текст]"/>
      <dgm:spPr/>
      <dgm:t>
        <a:bodyPr/>
        <a:lstStyle/>
        <a:p>
          <a:r>
            <a:rPr lang="ru-RU" b="1" dirty="0" smtClean="0"/>
            <a:t>МБОУ СОШ№15 С. КАЗИНКА (ОРГАНИЗАТОР – СКФУ)</a:t>
          </a:r>
          <a:endParaRPr lang="ru-RU" b="1" dirty="0"/>
        </a:p>
      </dgm:t>
    </dgm:pt>
    <dgm:pt modelId="{A6019199-199F-4795-BC8A-2834F8077BE8}" type="parTrans" cxnId="{8B92C3A9-EFD4-4B13-995F-A9F708FBF5D2}">
      <dgm:prSet/>
      <dgm:spPr/>
      <dgm:t>
        <a:bodyPr/>
        <a:lstStyle/>
        <a:p>
          <a:endParaRPr lang="ru-RU"/>
        </a:p>
      </dgm:t>
    </dgm:pt>
    <dgm:pt modelId="{3CC4AC8F-4EC9-42FC-B7A4-C2BAEB572BE4}" type="sibTrans" cxnId="{8B92C3A9-EFD4-4B13-995F-A9F708FBF5D2}">
      <dgm:prSet/>
      <dgm:spPr/>
      <dgm:t>
        <a:bodyPr/>
        <a:lstStyle/>
        <a:p>
          <a:endParaRPr lang="ru-RU"/>
        </a:p>
      </dgm:t>
    </dgm:pt>
    <dgm:pt modelId="{0F58C0D6-243C-40D7-B9FC-A53E35ACA974}">
      <dgm:prSet phldrT="[Текст]"/>
      <dgm:spPr/>
      <dgm:t>
        <a:bodyPr/>
        <a:lstStyle/>
        <a:p>
          <a:r>
            <a:rPr lang="ru-RU" dirty="0" smtClean="0"/>
            <a:t>МЕРОПРИЯТИЕ В МАСШТАБЕ ОДНОЙ ШКОЛЫ И ОДНОГО СЕЛА</a:t>
          </a:r>
          <a:endParaRPr lang="ru-RU" dirty="0"/>
        </a:p>
      </dgm:t>
    </dgm:pt>
    <dgm:pt modelId="{EE508404-88D4-4555-B21C-4FFAE2F324E5}" type="parTrans" cxnId="{148463F5-F065-4C79-A86C-29C0C3464E7F}">
      <dgm:prSet/>
      <dgm:spPr/>
      <dgm:t>
        <a:bodyPr/>
        <a:lstStyle/>
        <a:p>
          <a:endParaRPr lang="ru-RU"/>
        </a:p>
      </dgm:t>
    </dgm:pt>
    <dgm:pt modelId="{C3BA0086-C0FB-40D3-BB2D-F6960731726D}" type="sibTrans" cxnId="{148463F5-F065-4C79-A86C-29C0C3464E7F}">
      <dgm:prSet/>
      <dgm:spPr/>
      <dgm:t>
        <a:bodyPr/>
        <a:lstStyle/>
        <a:p>
          <a:endParaRPr lang="ru-RU"/>
        </a:p>
      </dgm:t>
    </dgm:pt>
    <dgm:pt modelId="{CB49E587-D03D-4530-AC57-1ADE6CB99E11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647834C-2D7A-49EF-8A59-848B826D608E}" type="parTrans" cxnId="{A5791EA2-2E54-40AC-B87F-118CD947F41E}">
      <dgm:prSet/>
      <dgm:spPr/>
      <dgm:t>
        <a:bodyPr/>
        <a:lstStyle/>
        <a:p>
          <a:endParaRPr lang="ru-RU"/>
        </a:p>
      </dgm:t>
    </dgm:pt>
    <dgm:pt modelId="{80FCEEB6-6433-46CC-B18B-B59524CB5453}" type="sibTrans" cxnId="{A5791EA2-2E54-40AC-B87F-118CD947F41E}">
      <dgm:prSet/>
      <dgm:spPr/>
      <dgm:t>
        <a:bodyPr/>
        <a:lstStyle/>
        <a:p>
          <a:endParaRPr lang="ru-RU"/>
        </a:p>
      </dgm:t>
    </dgm:pt>
    <dgm:pt modelId="{93AB0161-0569-4EC2-BAAF-A6A72543FA12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1DBF9D-DEF0-435D-A3E1-F46CCC36AB00}" type="parTrans" cxnId="{7799C294-F2F5-497B-AFA3-714FEE7E5A76}">
      <dgm:prSet/>
      <dgm:spPr/>
      <dgm:t>
        <a:bodyPr/>
        <a:lstStyle/>
        <a:p>
          <a:endParaRPr lang="ru-RU"/>
        </a:p>
      </dgm:t>
    </dgm:pt>
    <dgm:pt modelId="{3E440771-16D0-4315-9793-EF22A9BC7AD8}" type="sibTrans" cxnId="{7799C294-F2F5-497B-AFA3-714FEE7E5A76}">
      <dgm:prSet/>
      <dgm:spPr/>
      <dgm:t>
        <a:bodyPr/>
        <a:lstStyle/>
        <a:p>
          <a:endParaRPr lang="ru-RU"/>
        </a:p>
      </dgm:t>
    </dgm:pt>
    <dgm:pt modelId="{8CD0A76A-0293-45E0-8154-1A8FF0EEC987}" type="pres">
      <dgm:prSet presAssocID="{5DAF1F69-D7FD-44A0-991E-A1DB402B6B82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DA07566-152E-48FD-99A4-89DC34212FEC}" type="pres">
      <dgm:prSet presAssocID="{5E79569A-C73D-44ED-AC3C-9C110621B586}" presName="posSpace" presStyleCnt="0"/>
      <dgm:spPr/>
    </dgm:pt>
    <dgm:pt modelId="{6F77DC11-723B-4DD6-919D-5FCC7C676CF6}" type="pres">
      <dgm:prSet presAssocID="{5E79569A-C73D-44ED-AC3C-9C110621B586}" presName="vertFlow" presStyleCnt="0"/>
      <dgm:spPr/>
    </dgm:pt>
    <dgm:pt modelId="{FE276A2D-04F7-40F7-B386-002339E279BF}" type="pres">
      <dgm:prSet presAssocID="{5E79569A-C73D-44ED-AC3C-9C110621B586}" presName="topSpace" presStyleCnt="0"/>
      <dgm:spPr/>
    </dgm:pt>
    <dgm:pt modelId="{571C3962-F999-48A8-A4E6-B64889DD3A1E}" type="pres">
      <dgm:prSet presAssocID="{5E79569A-C73D-44ED-AC3C-9C110621B586}" presName="firstComp" presStyleCnt="0"/>
      <dgm:spPr/>
    </dgm:pt>
    <dgm:pt modelId="{03E7DBB9-8945-475D-8DC0-74431B4E3790}" type="pres">
      <dgm:prSet presAssocID="{5E79569A-C73D-44ED-AC3C-9C110621B586}" presName="firstChild" presStyleLbl="bgAccFollowNode1" presStyleIdx="0" presStyleCnt="4" custLinFactNeighborX="4908" custLinFactNeighborY="-49806"/>
      <dgm:spPr/>
      <dgm:t>
        <a:bodyPr/>
        <a:lstStyle/>
        <a:p>
          <a:endParaRPr lang="ru-RU"/>
        </a:p>
      </dgm:t>
    </dgm:pt>
    <dgm:pt modelId="{A87F0FDA-2BF2-438B-961F-0C6FE56C8B90}" type="pres">
      <dgm:prSet presAssocID="{5E79569A-C73D-44ED-AC3C-9C110621B586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46E66-0569-46FE-9735-502329D79780}" type="pres">
      <dgm:prSet presAssocID="{CB49E587-D03D-4530-AC57-1ADE6CB99E11}" presName="comp" presStyleCnt="0"/>
      <dgm:spPr/>
    </dgm:pt>
    <dgm:pt modelId="{C20E2B40-3456-4937-A5D1-7D18980536F4}" type="pres">
      <dgm:prSet presAssocID="{CB49E587-D03D-4530-AC57-1ADE6CB99E11}" presName="child" presStyleLbl="bgAccFollowNode1" presStyleIdx="1" presStyleCnt="4" custLinFactNeighborX="5019" custLinFactNeighborY="-39237"/>
      <dgm:spPr/>
      <dgm:t>
        <a:bodyPr/>
        <a:lstStyle/>
        <a:p>
          <a:endParaRPr lang="ru-RU"/>
        </a:p>
      </dgm:t>
    </dgm:pt>
    <dgm:pt modelId="{CE3D0C85-01A1-4D5D-89EF-1E575CFCC0F3}" type="pres">
      <dgm:prSet presAssocID="{CB49E587-D03D-4530-AC57-1ADE6CB99E11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72C0F2-1C48-4E72-8C49-0FB723285136}" type="pres">
      <dgm:prSet presAssocID="{5E79569A-C73D-44ED-AC3C-9C110621B586}" presName="negSpace" presStyleCnt="0"/>
      <dgm:spPr/>
    </dgm:pt>
    <dgm:pt modelId="{BFE58F11-DF9D-440F-A647-720D5FE64FCD}" type="pres">
      <dgm:prSet presAssocID="{5E79569A-C73D-44ED-AC3C-9C110621B586}" presName="circle" presStyleLbl="node1" presStyleIdx="0" presStyleCnt="2" custLinFactNeighborX="-2265" custLinFactNeighborY="-46999"/>
      <dgm:spPr/>
      <dgm:t>
        <a:bodyPr/>
        <a:lstStyle/>
        <a:p>
          <a:endParaRPr lang="ru-RU"/>
        </a:p>
      </dgm:t>
    </dgm:pt>
    <dgm:pt modelId="{B7EF6F25-871A-4ACB-9B02-174A0BF095FD}" type="pres">
      <dgm:prSet presAssocID="{80CAAD98-73CB-42F2-9988-C229EDB6B240}" presName="transSpace" presStyleCnt="0"/>
      <dgm:spPr/>
    </dgm:pt>
    <dgm:pt modelId="{98B25F5D-24F4-43B5-A80B-5A122D0DE522}" type="pres">
      <dgm:prSet presAssocID="{905D0649-FF9F-4E68-8D13-28CB657329C6}" presName="posSpace" presStyleCnt="0"/>
      <dgm:spPr/>
    </dgm:pt>
    <dgm:pt modelId="{E04866C4-1871-4834-ADCF-96EC73E0BC26}" type="pres">
      <dgm:prSet presAssocID="{905D0649-FF9F-4E68-8D13-28CB657329C6}" presName="vertFlow" presStyleCnt="0"/>
      <dgm:spPr/>
    </dgm:pt>
    <dgm:pt modelId="{32A0117E-0340-4240-A705-7F6CC8C785A6}" type="pres">
      <dgm:prSet presAssocID="{905D0649-FF9F-4E68-8D13-28CB657329C6}" presName="topSpace" presStyleCnt="0"/>
      <dgm:spPr/>
    </dgm:pt>
    <dgm:pt modelId="{C8B9FF74-B8DA-479B-93C1-F026ADA78F0B}" type="pres">
      <dgm:prSet presAssocID="{905D0649-FF9F-4E68-8D13-28CB657329C6}" presName="firstComp" presStyleCnt="0"/>
      <dgm:spPr/>
    </dgm:pt>
    <dgm:pt modelId="{B93B551E-3E47-47F5-B107-A1815E6C78EE}" type="pres">
      <dgm:prSet presAssocID="{905D0649-FF9F-4E68-8D13-28CB657329C6}" presName="firstChild" presStyleLbl="bgAccFollowNode1" presStyleIdx="2" presStyleCnt="4" custLinFactNeighborX="818" custLinFactNeighborY="-40750"/>
      <dgm:spPr/>
      <dgm:t>
        <a:bodyPr/>
        <a:lstStyle/>
        <a:p>
          <a:endParaRPr lang="ru-RU"/>
        </a:p>
      </dgm:t>
    </dgm:pt>
    <dgm:pt modelId="{BC034497-B43C-4E1F-BF26-30F405B82C4B}" type="pres">
      <dgm:prSet presAssocID="{905D0649-FF9F-4E68-8D13-28CB657329C6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EA60F7-0A5A-4FC6-8A26-5D85496D26EA}" type="pres">
      <dgm:prSet presAssocID="{93AB0161-0569-4EC2-BAAF-A6A72543FA12}" presName="comp" presStyleCnt="0"/>
      <dgm:spPr/>
    </dgm:pt>
    <dgm:pt modelId="{EB4F19E5-3AD1-41CA-BF01-2650B7B030F4}" type="pres">
      <dgm:prSet presAssocID="{93AB0161-0569-4EC2-BAAF-A6A72543FA12}" presName="child" presStyleLbl="bgAccFollowNode1" presStyleIdx="3" presStyleCnt="4" custScaleX="97380" custScaleY="106947" custLinFactNeighborX="375" custLinFactNeighborY="-39926"/>
      <dgm:spPr/>
      <dgm:t>
        <a:bodyPr/>
        <a:lstStyle/>
        <a:p>
          <a:endParaRPr lang="ru-RU"/>
        </a:p>
      </dgm:t>
    </dgm:pt>
    <dgm:pt modelId="{5B737057-5D40-492C-8395-CE9B06C3F25B}" type="pres">
      <dgm:prSet presAssocID="{93AB0161-0569-4EC2-BAAF-A6A72543FA12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F9033B-CC82-4A8E-B3B0-765CEB367C2B}" type="pres">
      <dgm:prSet presAssocID="{905D0649-FF9F-4E68-8D13-28CB657329C6}" presName="negSpace" presStyleCnt="0"/>
      <dgm:spPr/>
    </dgm:pt>
    <dgm:pt modelId="{31103116-6AAD-4E29-97A2-D3480F04D9EE}" type="pres">
      <dgm:prSet presAssocID="{905D0649-FF9F-4E68-8D13-28CB657329C6}" presName="circle" presStyleLbl="node1" presStyleIdx="1" presStyleCnt="2" custLinFactNeighborX="-2216" custLinFactNeighborY="-48132"/>
      <dgm:spPr/>
      <dgm:t>
        <a:bodyPr/>
        <a:lstStyle/>
        <a:p>
          <a:endParaRPr lang="ru-RU"/>
        </a:p>
      </dgm:t>
    </dgm:pt>
  </dgm:ptLst>
  <dgm:cxnLst>
    <dgm:cxn modelId="{FEB5C1DB-B288-46CD-AD97-CBACDABC4C05}" type="presOf" srcId="{C47EA0E6-9458-4EEA-AFF7-FBB265C62F7A}" destId="{A87F0FDA-2BF2-438B-961F-0C6FE56C8B90}" srcOrd="1" destOrd="0" presId="urn:microsoft.com/office/officeart/2005/8/layout/hList9"/>
    <dgm:cxn modelId="{8B92C3A9-EFD4-4B13-995F-A9F708FBF5D2}" srcId="{5DAF1F69-D7FD-44A0-991E-A1DB402B6B82}" destId="{905D0649-FF9F-4E68-8D13-28CB657329C6}" srcOrd="1" destOrd="0" parTransId="{A6019199-199F-4795-BC8A-2834F8077BE8}" sibTransId="{3CC4AC8F-4EC9-42FC-B7A4-C2BAEB572BE4}"/>
    <dgm:cxn modelId="{05745875-192E-46FA-820B-4EEB85C31760}" type="presOf" srcId="{5E79569A-C73D-44ED-AC3C-9C110621B586}" destId="{BFE58F11-DF9D-440F-A647-720D5FE64FCD}" srcOrd="0" destOrd="0" presId="urn:microsoft.com/office/officeart/2005/8/layout/hList9"/>
    <dgm:cxn modelId="{F07C9217-B1F5-45C2-9E19-F33C9415DFBB}" type="presOf" srcId="{93AB0161-0569-4EC2-BAAF-A6A72543FA12}" destId="{5B737057-5D40-492C-8395-CE9B06C3F25B}" srcOrd="1" destOrd="0" presId="urn:microsoft.com/office/officeart/2005/8/layout/hList9"/>
    <dgm:cxn modelId="{DC6DF269-8F80-4AFE-9A8F-76BB0238830A}" type="presOf" srcId="{CB49E587-D03D-4530-AC57-1ADE6CB99E11}" destId="{CE3D0C85-01A1-4D5D-89EF-1E575CFCC0F3}" srcOrd="1" destOrd="0" presId="urn:microsoft.com/office/officeart/2005/8/layout/hList9"/>
    <dgm:cxn modelId="{B1A0546C-0132-4C0E-9F26-3A244286F038}" type="presOf" srcId="{5DAF1F69-D7FD-44A0-991E-A1DB402B6B82}" destId="{8CD0A76A-0293-45E0-8154-1A8FF0EEC987}" srcOrd="0" destOrd="0" presId="urn:microsoft.com/office/officeart/2005/8/layout/hList9"/>
    <dgm:cxn modelId="{7799C294-F2F5-497B-AFA3-714FEE7E5A76}" srcId="{905D0649-FF9F-4E68-8D13-28CB657329C6}" destId="{93AB0161-0569-4EC2-BAAF-A6A72543FA12}" srcOrd="1" destOrd="0" parTransId="{ED1DBF9D-DEF0-435D-A3E1-F46CCC36AB00}" sibTransId="{3E440771-16D0-4315-9793-EF22A9BC7AD8}"/>
    <dgm:cxn modelId="{536BF111-DE3A-4363-B67C-C023822C654F}" type="presOf" srcId="{905D0649-FF9F-4E68-8D13-28CB657329C6}" destId="{31103116-6AAD-4E29-97A2-D3480F04D9EE}" srcOrd="0" destOrd="0" presId="urn:microsoft.com/office/officeart/2005/8/layout/hList9"/>
    <dgm:cxn modelId="{9B27BA1A-22A0-4E02-A475-539D2649DC1A}" srcId="{5DAF1F69-D7FD-44A0-991E-A1DB402B6B82}" destId="{5E79569A-C73D-44ED-AC3C-9C110621B586}" srcOrd="0" destOrd="0" parTransId="{0D3CFAFC-DC06-4977-A147-D99315E2DEF2}" sibTransId="{80CAAD98-73CB-42F2-9988-C229EDB6B240}"/>
    <dgm:cxn modelId="{9280988C-2DAB-4FD7-B446-9D49EF9BC194}" type="presOf" srcId="{0F58C0D6-243C-40D7-B9FC-A53E35ACA974}" destId="{BC034497-B43C-4E1F-BF26-30F405B82C4B}" srcOrd="1" destOrd="0" presId="urn:microsoft.com/office/officeart/2005/8/layout/hList9"/>
    <dgm:cxn modelId="{A5791EA2-2E54-40AC-B87F-118CD947F41E}" srcId="{5E79569A-C73D-44ED-AC3C-9C110621B586}" destId="{CB49E587-D03D-4530-AC57-1ADE6CB99E11}" srcOrd="1" destOrd="0" parTransId="{0647834C-2D7A-49EF-8A59-848B826D608E}" sibTransId="{80FCEEB6-6433-46CC-B18B-B59524CB5453}"/>
    <dgm:cxn modelId="{03555CC8-AC51-4CC2-BA2D-7F76BFF84142}" type="presOf" srcId="{93AB0161-0569-4EC2-BAAF-A6A72543FA12}" destId="{EB4F19E5-3AD1-41CA-BF01-2650B7B030F4}" srcOrd="0" destOrd="0" presId="urn:microsoft.com/office/officeart/2005/8/layout/hList9"/>
    <dgm:cxn modelId="{148463F5-F065-4C79-A86C-29C0C3464E7F}" srcId="{905D0649-FF9F-4E68-8D13-28CB657329C6}" destId="{0F58C0D6-243C-40D7-B9FC-A53E35ACA974}" srcOrd="0" destOrd="0" parTransId="{EE508404-88D4-4555-B21C-4FFAE2F324E5}" sibTransId="{C3BA0086-C0FB-40D3-BB2D-F6960731726D}"/>
    <dgm:cxn modelId="{C297E8B0-EC30-4712-B06B-76B1E4AD41BC}" type="presOf" srcId="{0F58C0D6-243C-40D7-B9FC-A53E35ACA974}" destId="{B93B551E-3E47-47F5-B107-A1815E6C78EE}" srcOrd="0" destOrd="0" presId="urn:microsoft.com/office/officeart/2005/8/layout/hList9"/>
    <dgm:cxn modelId="{0DF2DBFD-BC41-45C5-AAF4-25D1C16EC517}" type="presOf" srcId="{C47EA0E6-9458-4EEA-AFF7-FBB265C62F7A}" destId="{03E7DBB9-8945-475D-8DC0-74431B4E3790}" srcOrd="0" destOrd="0" presId="urn:microsoft.com/office/officeart/2005/8/layout/hList9"/>
    <dgm:cxn modelId="{0AF516A7-025A-4D05-9F38-51F50E1DA33A}" srcId="{5E79569A-C73D-44ED-AC3C-9C110621B586}" destId="{C47EA0E6-9458-4EEA-AFF7-FBB265C62F7A}" srcOrd="0" destOrd="0" parTransId="{11A26D80-3061-4674-8EED-73480F66F5AC}" sibTransId="{A7EE6F62-5D1B-400B-BBDA-3C00D2FE92DE}"/>
    <dgm:cxn modelId="{F0CDA1F8-FEFF-43A5-A3D2-5FE85935A2A9}" type="presOf" srcId="{CB49E587-D03D-4530-AC57-1ADE6CB99E11}" destId="{C20E2B40-3456-4937-A5D1-7D18980536F4}" srcOrd="0" destOrd="0" presId="urn:microsoft.com/office/officeart/2005/8/layout/hList9"/>
    <dgm:cxn modelId="{8C84F97B-B6FD-4D23-B0D1-3FEF71118A3C}" type="presParOf" srcId="{8CD0A76A-0293-45E0-8154-1A8FF0EEC987}" destId="{ADA07566-152E-48FD-99A4-89DC34212FEC}" srcOrd="0" destOrd="0" presId="urn:microsoft.com/office/officeart/2005/8/layout/hList9"/>
    <dgm:cxn modelId="{089EA124-DFF4-43A9-9F57-C5CEBA25BACD}" type="presParOf" srcId="{8CD0A76A-0293-45E0-8154-1A8FF0EEC987}" destId="{6F77DC11-723B-4DD6-919D-5FCC7C676CF6}" srcOrd="1" destOrd="0" presId="urn:microsoft.com/office/officeart/2005/8/layout/hList9"/>
    <dgm:cxn modelId="{4F42A328-A2EE-4E29-B1AC-A6149267F3B3}" type="presParOf" srcId="{6F77DC11-723B-4DD6-919D-5FCC7C676CF6}" destId="{FE276A2D-04F7-40F7-B386-002339E279BF}" srcOrd="0" destOrd="0" presId="urn:microsoft.com/office/officeart/2005/8/layout/hList9"/>
    <dgm:cxn modelId="{7EC653B7-7498-43F3-925B-884EA9678892}" type="presParOf" srcId="{6F77DC11-723B-4DD6-919D-5FCC7C676CF6}" destId="{571C3962-F999-48A8-A4E6-B64889DD3A1E}" srcOrd="1" destOrd="0" presId="urn:microsoft.com/office/officeart/2005/8/layout/hList9"/>
    <dgm:cxn modelId="{04A75689-D4CF-436A-9870-0E450597F209}" type="presParOf" srcId="{571C3962-F999-48A8-A4E6-B64889DD3A1E}" destId="{03E7DBB9-8945-475D-8DC0-74431B4E3790}" srcOrd="0" destOrd="0" presId="urn:microsoft.com/office/officeart/2005/8/layout/hList9"/>
    <dgm:cxn modelId="{DE8872E8-F467-49A9-973B-BE5633712134}" type="presParOf" srcId="{571C3962-F999-48A8-A4E6-B64889DD3A1E}" destId="{A87F0FDA-2BF2-438B-961F-0C6FE56C8B90}" srcOrd="1" destOrd="0" presId="urn:microsoft.com/office/officeart/2005/8/layout/hList9"/>
    <dgm:cxn modelId="{CBD50AB8-C2F7-4E0D-8261-A12D6DB43667}" type="presParOf" srcId="{6F77DC11-723B-4DD6-919D-5FCC7C676CF6}" destId="{4BA46E66-0569-46FE-9735-502329D79780}" srcOrd="2" destOrd="0" presId="urn:microsoft.com/office/officeart/2005/8/layout/hList9"/>
    <dgm:cxn modelId="{3AB7DF89-5091-46BB-BCC6-5BFA52BFF855}" type="presParOf" srcId="{4BA46E66-0569-46FE-9735-502329D79780}" destId="{C20E2B40-3456-4937-A5D1-7D18980536F4}" srcOrd="0" destOrd="0" presId="urn:microsoft.com/office/officeart/2005/8/layout/hList9"/>
    <dgm:cxn modelId="{9D89C81A-4469-4608-BA8C-E75DD488AA3F}" type="presParOf" srcId="{4BA46E66-0569-46FE-9735-502329D79780}" destId="{CE3D0C85-01A1-4D5D-89EF-1E575CFCC0F3}" srcOrd="1" destOrd="0" presId="urn:microsoft.com/office/officeart/2005/8/layout/hList9"/>
    <dgm:cxn modelId="{AFA7D3CC-3575-4A0B-9E83-AE597C267FAC}" type="presParOf" srcId="{8CD0A76A-0293-45E0-8154-1A8FF0EEC987}" destId="{2372C0F2-1C48-4E72-8C49-0FB723285136}" srcOrd="2" destOrd="0" presId="urn:microsoft.com/office/officeart/2005/8/layout/hList9"/>
    <dgm:cxn modelId="{0A6457E6-B2A1-40B1-8150-4FFBFB5E76D9}" type="presParOf" srcId="{8CD0A76A-0293-45E0-8154-1A8FF0EEC987}" destId="{BFE58F11-DF9D-440F-A647-720D5FE64FCD}" srcOrd="3" destOrd="0" presId="urn:microsoft.com/office/officeart/2005/8/layout/hList9"/>
    <dgm:cxn modelId="{C0F19062-83B7-4808-97B3-32D7C385D130}" type="presParOf" srcId="{8CD0A76A-0293-45E0-8154-1A8FF0EEC987}" destId="{B7EF6F25-871A-4ACB-9B02-174A0BF095FD}" srcOrd="4" destOrd="0" presId="urn:microsoft.com/office/officeart/2005/8/layout/hList9"/>
    <dgm:cxn modelId="{2D8F3333-C7CC-4E90-8FC9-6D9F532FD563}" type="presParOf" srcId="{8CD0A76A-0293-45E0-8154-1A8FF0EEC987}" destId="{98B25F5D-24F4-43B5-A80B-5A122D0DE522}" srcOrd="5" destOrd="0" presId="urn:microsoft.com/office/officeart/2005/8/layout/hList9"/>
    <dgm:cxn modelId="{2A6FCD00-1B9B-4A3A-A30B-2CEBCF29C186}" type="presParOf" srcId="{8CD0A76A-0293-45E0-8154-1A8FF0EEC987}" destId="{E04866C4-1871-4834-ADCF-96EC73E0BC26}" srcOrd="6" destOrd="0" presId="urn:microsoft.com/office/officeart/2005/8/layout/hList9"/>
    <dgm:cxn modelId="{BAE054EA-4756-4F0F-9980-C79C032518F9}" type="presParOf" srcId="{E04866C4-1871-4834-ADCF-96EC73E0BC26}" destId="{32A0117E-0340-4240-A705-7F6CC8C785A6}" srcOrd="0" destOrd="0" presId="urn:microsoft.com/office/officeart/2005/8/layout/hList9"/>
    <dgm:cxn modelId="{D707E5B5-569F-4501-80A1-426C428C0626}" type="presParOf" srcId="{E04866C4-1871-4834-ADCF-96EC73E0BC26}" destId="{C8B9FF74-B8DA-479B-93C1-F026ADA78F0B}" srcOrd="1" destOrd="0" presId="urn:microsoft.com/office/officeart/2005/8/layout/hList9"/>
    <dgm:cxn modelId="{81C5D802-412F-4525-8A3B-5EB93758AF7E}" type="presParOf" srcId="{C8B9FF74-B8DA-479B-93C1-F026ADA78F0B}" destId="{B93B551E-3E47-47F5-B107-A1815E6C78EE}" srcOrd="0" destOrd="0" presId="urn:microsoft.com/office/officeart/2005/8/layout/hList9"/>
    <dgm:cxn modelId="{CB6F2B8D-587A-4B8D-9A37-E28C1F5BF973}" type="presParOf" srcId="{C8B9FF74-B8DA-479B-93C1-F026ADA78F0B}" destId="{BC034497-B43C-4E1F-BF26-30F405B82C4B}" srcOrd="1" destOrd="0" presId="urn:microsoft.com/office/officeart/2005/8/layout/hList9"/>
    <dgm:cxn modelId="{9EC53919-4494-4E78-B859-1706FA817100}" type="presParOf" srcId="{E04866C4-1871-4834-ADCF-96EC73E0BC26}" destId="{F3EA60F7-0A5A-4FC6-8A26-5D85496D26EA}" srcOrd="2" destOrd="0" presId="urn:microsoft.com/office/officeart/2005/8/layout/hList9"/>
    <dgm:cxn modelId="{04EE93A3-8899-4E42-87BD-D3084CB7B69B}" type="presParOf" srcId="{F3EA60F7-0A5A-4FC6-8A26-5D85496D26EA}" destId="{EB4F19E5-3AD1-41CA-BF01-2650B7B030F4}" srcOrd="0" destOrd="0" presId="urn:microsoft.com/office/officeart/2005/8/layout/hList9"/>
    <dgm:cxn modelId="{548AB73A-AADA-49D2-8EC4-91531F265470}" type="presParOf" srcId="{F3EA60F7-0A5A-4FC6-8A26-5D85496D26EA}" destId="{5B737057-5D40-492C-8395-CE9B06C3F25B}" srcOrd="1" destOrd="0" presId="urn:microsoft.com/office/officeart/2005/8/layout/hList9"/>
    <dgm:cxn modelId="{B53B0772-8E0A-415E-AC5A-943501D718E8}" type="presParOf" srcId="{8CD0A76A-0293-45E0-8154-1A8FF0EEC987}" destId="{82F9033B-CC82-4A8E-B3B0-765CEB367C2B}" srcOrd="7" destOrd="0" presId="urn:microsoft.com/office/officeart/2005/8/layout/hList9"/>
    <dgm:cxn modelId="{4D138D13-77B7-45DB-AA21-E2D0A950161B}" type="presParOf" srcId="{8CD0A76A-0293-45E0-8154-1A8FF0EEC987}" destId="{31103116-6AAD-4E29-97A2-D3480F04D9EE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AF1F69-D7FD-44A0-991E-A1DB402B6B82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79569A-C73D-44ED-AC3C-9C110621B586}">
      <dgm:prSet phldrT="[Текст]"/>
      <dgm:spPr/>
      <dgm:t>
        <a:bodyPr/>
        <a:lstStyle/>
        <a:p>
          <a:r>
            <a:rPr lang="ru-RU" b="1" dirty="0" smtClean="0"/>
            <a:t>МБОУ СОШ№6 С. ГОФИЦКОЕ (ОРГАНИЗАТОР – </a:t>
          </a:r>
          <a:r>
            <a:rPr lang="ru-RU" b="1" dirty="0" err="1" smtClean="0"/>
            <a:t>РАНХиГС</a:t>
          </a:r>
          <a:r>
            <a:rPr lang="ru-RU" b="1" dirty="0" smtClean="0"/>
            <a:t>)</a:t>
          </a:r>
          <a:endParaRPr lang="ru-RU" b="1" dirty="0"/>
        </a:p>
      </dgm:t>
    </dgm:pt>
    <dgm:pt modelId="{0D3CFAFC-DC06-4977-A147-D99315E2DEF2}" type="parTrans" cxnId="{9B27BA1A-22A0-4E02-A475-539D2649DC1A}">
      <dgm:prSet/>
      <dgm:spPr/>
      <dgm:t>
        <a:bodyPr/>
        <a:lstStyle/>
        <a:p>
          <a:endParaRPr lang="ru-RU"/>
        </a:p>
      </dgm:t>
    </dgm:pt>
    <dgm:pt modelId="{80CAAD98-73CB-42F2-9988-C229EDB6B240}" type="sibTrans" cxnId="{9B27BA1A-22A0-4E02-A475-539D2649DC1A}">
      <dgm:prSet/>
      <dgm:spPr/>
      <dgm:t>
        <a:bodyPr/>
        <a:lstStyle/>
        <a:p>
          <a:endParaRPr lang="ru-RU"/>
        </a:p>
      </dgm:t>
    </dgm:pt>
    <dgm:pt modelId="{C47EA0E6-9458-4EEA-AFF7-FBB265C62F7A}">
      <dgm:prSet phldrT="[Текст]"/>
      <dgm:spPr/>
      <dgm:t>
        <a:bodyPr/>
        <a:lstStyle/>
        <a:p>
          <a:r>
            <a:rPr lang="ru-RU" dirty="0" smtClean="0"/>
            <a:t>«Руби капусту!» формат </a:t>
          </a:r>
          <a:r>
            <a:rPr lang="ru-RU" dirty="0" err="1" smtClean="0"/>
            <a:t>квеста</a:t>
          </a:r>
          <a:r>
            <a:rPr lang="ru-RU" dirty="0" smtClean="0"/>
            <a:t>. Каждая локация – интерактивная игра.</a:t>
          </a:r>
        </a:p>
        <a:p>
          <a:r>
            <a:rPr lang="ru-RU" dirty="0" smtClean="0"/>
            <a:t>Участники разбиты на команды из трех человек: 2 ученика, учитель, родитель.</a:t>
          </a:r>
        </a:p>
      </dgm:t>
    </dgm:pt>
    <dgm:pt modelId="{11A26D80-3061-4674-8EED-73480F66F5AC}" type="parTrans" cxnId="{0AF516A7-025A-4D05-9F38-51F50E1DA33A}">
      <dgm:prSet/>
      <dgm:spPr/>
      <dgm:t>
        <a:bodyPr/>
        <a:lstStyle/>
        <a:p>
          <a:endParaRPr lang="ru-RU"/>
        </a:p>
      </dgm:t>
    </dgm:pt>
    <dgm:pt modelId="{A7EE6F62-5D1B-400B-BBDA-3C00D2FE92DE}" type="sibTrans" cxnId="{0AF516A7-025A-4D05-9F38-51F50E1DA33A}">
      <dgm:prSet/>
      <dgm:spPr/>
      <dgm:t>
        <a:bodyPr/>
        <a:lstStyle/>
        <a:p>
          <a:endParaRPr lang="ru-RU"/>
        </a:p>
      </dgm:t>
    </dgm:pt>
    <dgm:pt modelId="{905D0649-FF9F-4E68-8D13-28CB657329C6}">
      <dgm:prSet phldrT="[Текст]"/>
      <dgm:spPr/>
      <dgm:t>
        <a:bodyPr/>
        <a:lstStyle/>
        <a:p>
          <a:r>
            <a:rPr lang="ru-RU" b="1" dirty="0" smtClean="0"/>
            <a:t>МБОУ СОШ№15 С. КАЗИНКА (ОРГАНИЗАТОР – СКФУ)</a:t>
          </a:r>
          <a:endParaRPr lang="ru-RU" b="1" dirty="0"/>
        </a:p>
      </dgm:t>
    </dgm:pt>
    <dgm:pt modelId="{A6019199-199F-4795-BC8A-2834F8077BE8}" type="parTrans" cxnId="{8B92C3A9-EFD4-4B13-995F-A9F708FBF5D2}">
      <dgm:prSet/>
      <dgm:spPr/>
      <dgm:t>
        <a:bodyPr/>
        <a:lstStyle/>
        <a:p>
          <a:endParaRPr lang="ru-RU"/>
        </a:p>
      </dgm:t>
    </dgm:pt>
    <dgm:pt modelId="{3CC4AC8F-4EC9-42FC-B7A4-C2BAEB572BE4}" type="sibTrans" cxnId="{8B92C3A9-EFD4-4B13-995F-A9F708FBF5D2}">
      <dgm:prSet/>
      <dgm:spPr/>
      <dgm:t>
        <a:bodyPr/>
        <a:lstStyle/>
        <a:p>
          <a:endParaRPr lang="ru-RU"/>
        </a:p>
      </dgm:t>
    </dgm:pt>
    <dgm:pt modelId="{0F58C0D6-243C-40D7-B9FC-A53E35ACA974}">
      <dgm:prSet phldrT="[Текст]"/>
      <dgm:spPr/>
      <dgm:t>
        <a:bodyPr/>
        <a:lstStyle/>
        <a:p>
          <a:r>
            <a:rPr lang="ru-RU" dirty="0" smtClean="0"/>
            <a:t>Просветительское</a:t>
          </a:r>
          <a:r>
            <a:rPr lang="ru-RU" baseline="0" dirty="0" smtClean="0"/>
            <a:t> мероприятие, в котором каждая площадка работает на свою возрастную категорию:  1)дети младшего возраста,  2)средняя школа, 3)старшеклассники, 4)взрослые и отдельная подгруппа  учителей финансовой грамотности.</a:t>
          </a:r>
        </a:p>
        <a:p>
          <a:r>
            <a:rPr lang="ru-RU" baseline="0" dirty="0" smtClean="0"/>
            <a:t>Участники разбиты на возрастные группы. Для каждой группы подготовлен свой ряд  </a:t>
          </a:r>
          <a:r>
            <a:rPr lang="ru-RU" baseline="0" dirty="0" err="1" smtClean="0"/>
            <a:t>интерактивов</a:t>
          </a:r>
          <a:r>
            <a:rPr lang="ru-RU" baseline="0" dirty="0" smtClean="0"/>
            <a:t> </a:t>
          </a:r>
          <a:endParaRPr lang="ru-RU" dirty="0"/>
        </a:p>
      </dgm:t>
    </dgm:pt>
    <dgm:pt modelId="{EE508404-88D4-4555-B21C-4FFAE2F324E5}" type="parTrans" cxnId="{148463F5-F065-4C79-A86C-29C0C3464E7F}">
      <dgm:prSet/>
      <dgm:spPr/>
      <dgm:t>
        <a:bodyPr/>
        <a:lstStyle/>
        <a:p>
          <a:endParaRPr lang="ru-RU"/>
        </a:p>
      </dgm:t>
    </dgm:pt>
    <dgm:pt modelId="{C3BA0086-C0FB-40D3-BB2D-F6960731726D}" type="sibTrans" cxnId="{148463F5-F065-4C79-A86C-29C0C3464E7F}">
      <dgm:prSet/>
      <dgm:spPr/>
      <dgm:t>
        <a:bodyPr/>
        <a:lstStyle/>
        <a:p>
          <a:endParaRPr lang="ru-RU"/>
        </a:p>
      </dgm:t>
    </dgm:pt>
    <dgm:pt modelId="{8CD0A76A-0293-45E0-8154-1A8FF0EEC987}" type="pres">
      <dgm:prSet presAssocID="{5DAF1F69-D7FD-44A0-991E-A1DB402B6B82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DA07566-152E-48FD-99A4-89DC34212FEC}" type="pres">
      <dgm:prSet presAssocID="{5E79569A-C73D-44ED-AC3C-9C110621B586}" presName="posSpace" presStyleCnt="0"/>
      <dgm:spPr/>
    </dgm:pt>
    <dgm:pt modelId="{6F77DC11-723B-4DD6-919D-5FCC7C676CF6}" type="pres">
      <dgm:prSet presAssocID="{5E79569A-C73D-44ED-AC3C-9C110621B586}" presName="vertFlow" presStyleCnt="0"/>
      <dgm:spPr/>
    </dgm:pt>
    <dgm:pt modelId="{FE276A2D-04F7-40F7-B386-002339E279BF}" type="pres">
      <dgm:prSet presAssocID="{5E79569A-C73D-44ED-AC3C-9C110621B586}" presName="topSpace" presStyleCnt="0"/>
      <dgm:spPr/>
    </dgm:pt>
    <dgm:pt modelId="{571C3962-F999-48A8-A4E6-B64889DD3A1E}" type="pres">
      <dgm:prSet presAssocID="{5E79569A-C73D-44ED-AC3C-9C110621B586}" presName="firstComp" presStyleCnt="0"/>
      <dgm:spPr/>
    </dgm:pt>
    <dgm:pt modelId="{03E7DBB9-8945-475D-8DC0-74431B4E3790}" type="pres">
      <dgm:prSet presAssocID="{5E79569A-C73D-44ED-AC3C-9C110621B586}" presName="firstChild" presStyleLbl="bgAccFollowNode1" presStyleIdx="0" presStyleCnt="2" custScaleY="66015" custLinFactNeighborX="-8191" custLinFactNeighborY="-68954"/>
      <dgm:spPr/>
      <dgm:t>
        <a:bodyPr/>
        <a:lstStyle/>
        <a:p>
          <a:endParaRPr lang="ru-RU"/>
        </a:p>
      </dgm:t>
    </dgm:pt>
    <dgm:pt modelId="{A87F0FDA-2BF2-438B-961F-0C6FE56C8B90}" type="pres">
      <dgm:prSet presAssocID="{5E79569A-C73D-44ED-AC3C-9C110621B586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72C0F2-1C48-4E72-8C49-0FB723285136}" type="pres">
      <dgm:prSet presAssocID="{5E79569A-C73D-44ED-AC3C-9C110621B586}" presName="negSpace" presStyleCnt="0"/>
      <dgm:spPr/>
    </dgm:pt>
    <dgm:pt modelId="{BFE58F11-DF9D-440F-A647-720D5FE64FCD}" type="pres">
      <dgm:prSet presAssocID="{5E79569A-C73D-44ED-AC3C-9C110621B586}" presName="circle" presStyleLbl="node1" presStyleIdx="0" presStyleCnt="2" custScaleX="70440" custScaleY="70617" custLinFactNeighborX="-2265" custLinFactNeighborY="-46999"/>
      <dgm:spPr/>
      <dgm:t>
        <a:bodyPr/>
        <a:lstStyle/>
        <a:p>
          <a:endParaRPr lang="ru-RU"/>
        </a:p>
      </dgm:t>
    </dgm:pt>
    <dgm:pt modelId="{B7EF6F25-871A-4ACB-9B02-174A0BF095FD}" type="pres">
      <dgm:prSet presAssocID="{80CAAD98-73CB-42F2-9988-C229EDB6B240}" presName="transSpace" presStyleCnt="0"/>
      <dgm:spPr/>
    </dgm:pt>
    <dgm:pt modelId="{98B25F5D-24F4-43B5-A80B-5A122D0DE522}" type="pres">
      <dgm:prSet presAssocID="{905D0649-FF9F-4E68-8D13-28CB657329C6}" presName="posSpace" presStyleCnt="0"/>
      <dgm:spPr/>
    </dgm:pt>
    <dgm:pt modelId="{E04866C4-1871-4834-ADCF-96EC73E0BC26}" type="pres">
      <dgm:prSet presAssocID="{905D0649-FF9F-4E68-8D13-28CB657329C6}" presName="vertFlow" presStyleCnt="0"/>
      <dgm:spPr/>
    </dgm:pt>
    <dgm:pt modelId="{32A0117E-0340-4240-A705-7F6CC8C785A6}" type="pres">
      <dgm:prSet presAssocID="{905D0649-FF9F-4E68-8D13-28CB657329C6}" presName="topSpace" presStyleCnt="0"/>
      <dgm:spPr/>
    </dgm:pt>
    <dgm:pt modelId="{C8B9FF74-B8DA-479B-93C1-F026ADA78F0B}" type="pres">
      <dgm:prSet presAssocID="{905D0649-FF9F-4E68-8D13-28CB657329C6}" presName="firstComp" presStyleCnt="0"/>
      <dgm:spPr/>
    </dgm:pt>
    <dgm:pt modelId="{B93B551E-3E47-47F5-B107-A1815E6C78EE}" type="pres">
      <dgm:prSet presAssocID="{905D0649-FF9F-4E68-8D13-28CB657329C6}" presName="firstChild" presStyleLbl="bgAccFollowNode1" presStyleIdx="1" presStyleCnt="2" custLinFactNeighborX="1195" custLinFactNeighborY="-85462"/>
      <dgm:spPr/>
      <dgm:t>
        <a:bodyPr/>
        <a:lstStyle/>
        <a:p>
          <a:endParaRPr lang="ru-RU"/>
        </a:p>
      </dgm:t>
    </dgm:pt>
    <dgm:pt modelId="{BC034497-B43C-4E1F-BF26-30F405B82C4B}" type="pres">
      <dgm:prSet presAssocID="{905D0649-FF9F-4E68-8D13-28CB657329C6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F9033B-CC82-4A8E-B3B0-765CEB367C2B}" type="pres">
      <dgm:prSet presAssocID="{905D0649-FF9F-4E68-8D13-28CB657329C6}" presName="negSpace" presStyleCnt="0"/>
      <dgm:spPr/>
    </dgm:pt>
    <dgm:pt modelId="{31103116-6AAD-4E29-97A2-D3480F04D9EE}" type="pres">
      <dgm:prSet presAssocID="{905D0649-FF9F-4E68-8D13-28CB657329C6}" presName="circle" presStyleLbl="node1" presStyleIdx="1" presStyleCnt="2" custScaleX="75007" custScaleY="70851" custLinFactNeighborX="4618" custLinFactNeighborY="-34803"/>
      <dgm:spPr/>
      <dgm:t>
        <a:bodyPr/>
        <a:lstStyle/>
        <a:p>
          <a:endParaRPr lang="ru-RU"/>
        </a:p>
      </dgm:t>
    </dgm:pt>
  </dgm:ptLst>
  <dgm:cxnLst>
    <dgm:cxn modelId="{5FFE94CA-DF35-4F6C-94D7-16389FF053B5}" type="presOf" srcId="{5E79569A-C73D-44ED-AC3C-9C110621B586}" destId="{BFE58F11-DF9D-440F-A647-720D5FE64FCD}" srcOrd="0" destOrd="0" presId="urn:microsoft.com/office/officeart/2005/8/layout/hList9"/>
    <dgm:cxn modelId="{682715A0-A536-4505-8A23-AA24E26417DE}" type="presOf" srcId="{C47EA0E6-9458-4EEA-AFF7-FBB265C62F7A}" destId="{03E7DBB9-8945-475D-8DC0-74431B4E3790}" srcOrd="0" destOrd="0" presId="urn:microsoft.com/office/officeart/2005/8/layout/hList9"/>
    <dgm:cxn modelId="{4E9592D3-4790-433F-AD09-55A1A7DEC042}" type="presOf" srcId="{C47EA0E6-9458-4EEA-AFF7-FBB265C62F7A}" destId="{A87F0FDA-2BF2-438B-961F-0C6FE56C8B90}" srcOrd="1" destOrd="0" presId="urn:microsoft.com/office/officeart/2005/8/layout/hList9"/>
    <dgm:cxn modelId="{8B92C3A9-EFD4-4B13-995F-A9F708FBF5D2}" srcId="{5DAF1F69-D7FD-44A0-991E-A1DB402B6B82}" destId="{905D0649-FF9F-4E68-8D13-28CB657329C6}" srcOrd="1" destOrd="0" parTransId="{A6019199-199F-4795-BC8A-2834F8077BE8}" sibTransId="{3CC4AC8F-4EC9-42FC-B7A4-C2BAEB572BE4}"/>
    <dgm:cxn modelId="{B956CBE7-B4F9-43ED-9C79-F32D7176EEA2}" type="presOf" srcId="{5DAF1F69-D7FD-44A0-991E-A1DB402B6B82}" destId="{8CD0A76A-0293-45E0-8154-1A8FF0EEC987}" srcOrd="0" destOrd="0" presId="urn:microsoft.com/office/officeart/2005/8/layout/hList9"/>
    <dgm:cxn modelId="{8E9AB2C0-B00B-4F05-A25F-749F2254E6C1}" type="presOf" srcId="{905D0649-FF9F-4E68-8D13-28CB657329C6}" destId="{31103116-6AAD-4E29-97A2-D3480F04D9EE}" srcOrd="0" destOrd="0" presId="urn:microsoft.com/office/officeart/2005/8/layout/hList9"/>
    <dgm:cxn modelId="{9B27BA1A-22A0-4E02-A475-539D2649DC1A}" srcId="{5DAF1F69-D7FD-44A0-991E-A1DB402B6B82}" destId="{5E79569A-C73D-44ED-AC3C-9C110621B586}" srcOrd="0" destOrd="0" parTransId="{0D3CFAFC-DC06-4977-A147-D99315E2DEF2}" sibTransId="{80CAAD98-73CB-42F2-9988-C229EDB6B240}"/>
    <dgm:cxn modelId="{148463F5-F065-4C79-A86C-29C0C3464E7F}" srcId="{905D0649-FF9F-4E68-8D13-28CB657329C6}" destId="{0F58C0D6-243C-40D7-B9FC-A53E35ACA974}" srcOrd="0" destOrd="0" parTransId="{EE508404-88D4-4555-B21C-4FFAE2F324E5}" sibTransId="{C3BA0086-C0FB-40D3-BB2D-F6960731726D}"/>
    <dgm:cxn modelId="{0AF516A7-025A-4D05-9F38-51F50E1DA33A}" srcId="{5E79569A-C73D-44ED-AC3C-9C110621B586}" destId="{C47EA0E6-9458-4EEA-AFF7-FBB265C62F7A}" srcOrd="0" destOrd="0" parTransId="{11A26D80-3061-4674-8EED-73480F66F5AC}" sibTransId="{A7EE6F62-5D1B-400B-BBDA-3C00D2FE92DE}"/>
    <dgm:cxn modelId="{6896B61D-79FC-4A45-9501-63BFFC1755E9}" type="presOf" srcId="{0F58C0D6-243C-40D7-B9FC-A53E35ACA974}" destId="{BC034497-B43C-4E1F-BF26-30F405B82C4B}" srcOrd="1" destOrd="0" presId="urn:microsoft.com/office/officeart/2005/8/layout/hList9"/>
    <dgm:cxn modelId="{54893D85-B870-49BE-8B17-9BA2D455F75E}" type="presOf" srcId="{0F58C0D6-243C-40D7-B9FC-A53E35ACA974}" destId="{B93B551E-3E47-47F5-B107-A1815E6C78EE}" srcOrd="0" destOrd="0" presId="urn:microsoft.com/office/officeart/2005/8/layout/hList9"/>
    <dgm:cxn modelId="{9BC9C2A0-C7C4-44D6-8838-9B707117BD88}" type="presParOf" srcId="{8CD0A76A-0293-45E0-8154-1A8FF0EEC987}" destId="{ADA07566-152E-48FD-99A4-89DC34212FEC}" srcOrd="0" destOrd="0" presId="urn:microsoft.com/office/officeart/2005/8/layout/hList9"/>
    <dgm:cxn modelId="{1431BB59-6696-4576-B357-D10A6DBC5E66}" type="presParOf" srcId="{8CD0A76A-0293-45E0-8154-1A8FF0EEC987}" destId="{6F77DC11-723B-4DD6-919D-5FCC7C676CF6}" srcOrd="1" destOrd="0" presId="urn:microsoft.com/office/officeart/2005/8/layout/hList9"/>
    <dgm:cxn modelId="{BFAF57BB-7948-46C2-8705-3C30606ED090}" type="presParOf" srcId="{6F77DC11-723B-4DD6-919D-5FCC7C676CF6}" destId="{FE276A2D-04F7-40F7-B386-002339E279BF}" srcOrd="0" destOrd="0" presId="urn:microsoft.com/office/officeart/2005/8/layout/hList9"/>
    <dgm:cxn modelId="{3832FDE1-758F-447D-86DA-00BB9C590E6E}" type="presParOf" srcId="{6F77DC11-723B-4DD6-919D-5FCC7C676CF6}" destId="{571C3962-F999-48A8-A4E6-B64889DD3A1E}" srcOrd="1" destOrd="0" presId="urn:microsoft.com/office/officeart/2005/8/layout/hList9"/>
    <dgm:cxn modelId="{185818EB-DBE3-454F-89C3-6BFC2EAB73F7}" type="presParOf" srcId="{571C3962-F999-48A8-A4E6-B64889DD3A1E}" destId="{03E7DBB9-8945-475D-8DC0-74431B4E3790}" srcOrd="0" destOrd="0" presId="urn:microsoft.com/office/officeart/2005/8/layout/hList9"/>
    <dgm:cxn modelId="{1EB528F6-3D84-4CFD-B084-7C53B7E7F899}" type="presParOf" srcId="{571C3962-F999-48A8-A4E6-B64889DD3A1E}" destId="{A87F0FDA-2BF2-438B-961F-0C6FE56C8B90}" srcOrd="1" destOrd="0" presId="urn:microsoft.com/office/officeart/2005/8/layout/hList9"/>
    <dgm:cxn modelId="{EF99124F-7947-44CA-B946-4E93A7EDB2E9}" type="presParOf" srcId="{8CD0A76A-0293-45E0-8154-1A8FF0EEC987}" destId="{2372C0F2-1C48-4E72-8C49-0FB723285136}" srcOrd="2" destOrd="0" presId="urn:microsoft.com/office/officeart/2005/8/layout/hList9"/>
    <dgm:cxn modelId="{3A53B407-5381-40E1-A37F-D8B93B6D0EAE}" type="presParOf" srcId="{8CD0A76A-0293-45E0-8154-1A8FF0EEC987}" destId="{BFE58F11-DF9D-440F-A647-720D5FE64FCD}" srcOrd="3" destOrd="0" presId="urn:microsoft.com/office/officeart/2005/8/layout/hList9"/>
    <dgm:cxn modelId="{D3B4B18F-43AD-4EF9-A07A-523843956E26}" type="presParOf" srcId="{8CD0A76A-0293-45E0-8154-1A8FF0EEC987}" destId="{B7EF6F25-871A-4ACB-9B02-174A0BF095FD}" srcOrd="4" destOrd="0" presId="urn:microsoft.com/office/officeart/2005/8/layout/hList9"/>
    <dgm:cxn modelId="{2ED62063-5E17-42A9-8791-39CF12DB6664}" type="presParOf" srcId="{8CD0A76A-0293-45E0-8154-1A8FF0EEC987}" destId="{98B25F5D-24F4-43B5-A80B-5A122D0DE522}" srcOrd="5" destOrd="0" presId="urn:microsoft.com/office/officeart/2005/8/layout/hList9"/>
    <dgm:cxn modelId="{2EA5B867-36D3-47D6-ACA6-2D189CD9E1B7}" type="presParOf" srcId="{8CD0A76A-0293-45E0-8154-1A8FF0EEC987}" destId="{E04866C4-1871-4834-ADCF-96EC73E0BC26}" srcOrd="6" destOrd="0" presId="urn:microsoft.com/office/officeart/2005/8/layout/hList9"/>
    <dgm:cxn modelId="{9B73BF8F-B17C-4013-A96D-C6F9FDB191AA}" type="presParOf" srcId="{E04866C4-1871-4834-ADCF-96EC73E0BC26}" destId="{32A0117E-0340-4240-A705-7F6CC8C785A6}" srcOrd="0" destOrd="0" presId="urn:microsoft.com/office/officeart/2005/8/layout/hList9"/>
    <dgm:cxn modelId="{ADCDFB64-BBE9-4DFE-8078-F61ED9D8ECC3}" type="presParOf" srcId="{E04866C4-1871-4834-ADCF-96EC73E0BC26}" destId="{C8B9FF74-B8DA-479B-93C1-F026ADA78F0B}" srcOrd="1" destOrd="0" presId="urn:microsoft.com/office/officeart/2005/8/layout/hList9"/>
    <dgm:cxn modelId="{D5615CEB-354C-40FE-86B4-F1EDFDB2DAD4}" type="presParOf" srcId="{C8B9FF74-B8DA-479B-93C1-F026ADA78F0B}" destId="{B93B551E-3E47-47F5-B107-A1815E6C78EE}" srcOrd="0" destOrd="0" presId="urn:microsoft.com/office/officeart/2005/8/layout/hList9"/>
    <dgm:cxn modelId="{E52BE062-355A-499D-AC13-1C0E0F9CD0EB}" type="presParOf" srcId="{C8B9FF74-B8DA-479B-93C1-F026ADA78F0B}" destId="{BC034497-B43C-4E1F-BF26-30F405B82C4B}" srcOrd="1" destOrd="0" presId="urn:microsoft.com/office/officeart/2005/8/layout/hList9"/>
    <dgm:cxn modelId="{D75C2125-D58E-492E-AF41-10EEE47F2F8F}" type="presParOf" srcId="{8CD0A76A-0293-45E0-8154-1A8FF0EEC987}" destId="{82F9033B-CC82-4A8E-B3B0-765CEB367C2B}" srcOrd="7" destOrd="0" presId="urn:microsoft.com/office/officeart/2005/8/layout/hList9"/>
    <dgm:cxn modelId="{3A01524A-EA73-4C04-8F53-65FE0EC1DA9C}" type="presParOf" srcId="{8CD0A76A-0293-45E0-8154-1A8FF0EEC987}" destId="{31103116-6AAD-4E29-97A2-D3480F04D9EE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AF1F69-D7FD-44A0-991E-A1DB402B6B82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79569A-C73D-44ED-AC3C-9C110621B586}">
      <dgm:prSet phldrT="[Текст]"/>
      <dgm:spPr/>
      <dgm:t>
        <a:bodyPr/>
        <a:lstStyle/>
        <a:p>
          <a:r>
            <a:rPr lang="ru-RU" b="1" dirty="0" smtClean="0"/>
            <a:t>МБОУ СОШ№6 С. ГОФИЦКОЕ (ОРГАНИЗАТОР – </a:t>
          </a:r>
          <a:r>
            <a:rPr lang="ru-RU" b="1" dirty="0" err="1" smtClean="0"/>
            <a:t>РАНХиГС</a:t>
          </a:r>
          <a:r>
            <a:rPr lang="ru-RU" b="1" dirty="0" smtClean="0"/>
            <a:t>)</a:t>
          </a:r>
          <a:endParaRPr lang="ru-RU" b="1" dirty="0"/>
        </a:p>
      </dgm:t>
    </dgm:pt>
    <dgm:pt modelId="{0D3CFAFC-DC06-4977-A147-D99315E2DEF2}" type="parTrans" cxnId="{9B27BA1A-22A0-4E02-A475-539D2649DC1A}">
      <dgm:prSet/>
      <dgm:spPr/>
      <dgm:t>
        <a:bodyPr/>
        <a:lstStyle/>
        <a:p>
          <a:endParaRPr lang="ru-RU"/>
        </a:p>
      </dgm:t>
    </dgm:pt>
    <dgm:pt modelId="{80CAAD98-73CB-42F2-9988-C229EDB6B240}" type="sibTrans" cxnId="{9B27BA1A-22A0-4E02-A475-539D2649DC1A}">
      <dgm:prSet/>
      <dgm:spPr/>
      <dgm:t>
        <a:bodyPr/>
        <a:lstStyle/>
        <a:p>
          <a:endParaRPr lang="ru-RU"/>
        </a:p>
      </dgm:t>
    </dgm:pt>
    <dgm:pt modelId="{C47EA0E6-9458-4EEA-AFF7-FBB265C62F7A}">
      <dgm:prSet phldrT="[Текст]"/>
      <dgm:spPr/>
      <dgm:t>
        <a:bodyPr/>
        <a:lstStyle/>
        <a:p>
          <a:r>
            <a:rPr lang="ru-RU" dirty="0" smtClean="0"/>
            <a:t>«Руби капусту!» формат </a:t>
          </a:r>
          <a:r>
            <a:rPr lang="ru-RU" dirty="0" err="1" smtClean="0"/>
            <a:t>квеста</a:t>
          </a:r>
          <a:r>
            <a:rPr lang="ru-RU" dirty="0" smtClean="0"/>
            <a:t>. Каждая локация – интерактивная игра. Игры и их методики разработаны  Образовательными проектами ПАКК.</a:t>
          </a:r>
        </a:p>
        <a:p>
          <a:r>
            <a:rPr lang="ru-RU" dirty="0" smtClean="0"/>
            <a:t>Участники разбиты на команды из трех человек: 2 ученика, учитель, родитель.</a:t>
          </a:r>
        </a:p>
      </dgm:t>
    </dgm:pt>
    <dgm:pt modelId="{11A26D80-3061-4674-8EED-73480F66F5AC}" type="parTrans" cxnId="{0AF516A7-025A-4D05-9F38-51F50E1DA33A}">
      <dgm:prSet/>
      <dgm:spPr/>
      <dgm:t>
        <a:bodyPr/>
        <a:lstStyle/>
        <a:p>
          <a:endParaRPr lang="ru-RU"/>
        </a:p>
      </dgm:t>
    </dgm:pt>
    <dgm:pt modelId="{A7EE6F62-5D1B-400B-BBDA-3C00D2FE92DE}" type="sibTrans" cxnId="{0AF516A7-025A-4D05-9F38-51F50E1DA33A}">
      <dgm:prSet/>
      <dgm:spPr/>
      <dgm:t>
        <a:bodyPr/>
        <a:lstStyle/>
        <a:p>
          <a:endParaRPr lang="ru-RU"/>
        </a:p>
      </dgm:t>
    </dgm:pt>
    <dgm:pt modelId="{905D0649-FF9F-4E68-8D13-28CB657329C6}">
      <dgm:prSet phldrT="[Текст]"/>
      <dgm:spPr/>
      <dgm:t>
        <a:bodyPr/>
        <a:lstStyle/>
        <a:p>
          <a:r>
            <a:rPr lang="ru-RU" b="1" dirty="0" smtClean="0"/>
            <a:t>МБОУ СОШ№15 С. КАЗИНКА (ОРГАНИЗАТОР – СКФУ)</a:t>
          </a:r>
          <a:endParaRPr lang="ru-RU" b="1" dirty="0"/>
        </a:p>
      </dgm:t>
    </dgm:pt>
    <dgm:pt modelId="{A6019199-199F-4795-BC8A-2834F8077BE8}" type="parTrans" cxnId="{8B92C3A9-EFD4-4B13-995F-A9F708FBF5D2}">
      <dgm:prSet/>
      <dgm:spPr/>
      <dgm:t>
        <a:bodyPr/>
        <a:lstStyle/>
        <a:p>
          <a:endParaRPr lang="ru-RU"/>
        </a:p>
      </dgm:t>
    </dgm:pt>
    <dgm:pt modelId="{3CC4AC8F-4EC9-42FC-B7A4-C2BAEB572BE4}" type="sibTrans" cxnId="{8B92C3A9-EFD4-4B13-995F-A9F708FBF5D2}">
      <dgm:prSet/>
      <dgm:spPr/>
      <dgm:t>
        <a:bodyPr/>
        <a:lstStyle/>
        <a:p>
          <a:endParaRPr lang="ru-RU"/>
        </a:p>
      </dgm:t>
    </dgm:pt>
    <dgm:pt modelId="{0F58C0D6-243C-40D7-B9FC-A53E35ACA974}">
      <dgm:prSet phldrT="[Текст]"/>
      <dgm:spPr/>
      <dgm:t>
        <a:bodyPr/>
        <a:lstStyle/>
        <a:p>
          <a:r>
            <a:rPr lang="ru-RU" dirty="0" smtClean="0"/>
            <a:t>Просветительское</a:t>
          </a:r>
          <a:r>
            <a:rPr lang="ru-RU" baseline="0" dirty="0" smtClean="0"/>
            <a:t> мероприятие, в котором каждая площадка работает на свою возрастную категорию:  1)дети младшего возраста,  2)учащиеся  5-8 классов, 3)старшеклассники, 4)взрослые и отдельная подгруппа  учителей финансовой грамотности.</a:t>
          </a:r>
        </a:p>
        <a:p>
          <a:r>
            <a:rPr lang="ru-RU" baseline="0" dirty="0" smtClean="0"/>
            <a:t>Участники разбиты на возрастные группы. Для каждой группы подготовлен свой ряд  </a:t>
          </a:r>
          <a:r>
            <a:rPr lang="ru-RU" baseline="0" dirty="0" err="1" smtClean="0"/>
            <a:t>интерактивов</a:t>
          </a:r>
          <a:r>
            <a:rPr lang="ru-RU" baseline="0" dirty="0" smtClean="0"/>
            <a:t> </a:t>
          </a:r>
          <a:endParaRPr lang="ru-RU" dirty="0"/>
        </a:p>
      </dgm:t>
    </dgm:pt>
    <dgm:pt modelId="{EE508404-88D4-4555-B21C-4FFAE2F324E5}" type="parTrans" cxnId="{148463F5-F065-4C79-A86C-29C0C3464E7F}">
      <dgm:prSet/>
      <dgm:spPr/>
      <dgm:t>
        <a:bodyPr/>
        <a:lstStyle/>
        <a:p>
          <a:endParaRPr lang="ru-RU"/>
        </a:p>
      </dgm:t>
    </dgm:pt>
    <dgm:pt modelId="{C3BA0086-C0FB-40D3-BB2D-F6960731726D}" type="sibTrans" cxnId="{148463F5-F065-4C79-A86C-29C0C3464E7F}">
      <dgm:prSet/>
      <dgm:spPr/>
      <dgm:t>
        <a:bodyPr/>
        <a:lstStyle/>
        <a:p>
          <a:endParaRPr lang="ru-RU"/>
        </a:p>
      </dgm:t>
    </dgm:pt>
    <dgm:pt modelId="{8CD0A76A-0293-45E0-8154-1A8FF0EEC987}" type="pres">
      <dgm:prSet presAssocID="{5DAF1F69-D7FD-44A0-991E-A1DB402B6B82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DA07566-152E-48FD-99A4-89DC34212FEC}" type="pres">
      <dgm:prSet presAssocID="{5E79569A-C73D-44ED-AC3C-9C110621B586}" presName="posSpace" presStyleCnt="0"/>
      <dgm:spPr/>
    </dgm:pt>
    <dgm:pt modelId="{6F77DC11-723B-4DD6-919D-5FCC7C676CF6}" type="pres">
      <dgm:prSet presAssocID="{5E79569A-C73D-44ED-AC3C-9C110621B586}" presName="vertFlow" presStyleCnt="0"/>
      <dgm:spPr/>
    </dgm:pt>
    <dgm:pt modelId="{FE276A2D-04F7-40F7-B386-002339E279BF}" type="pres">
      <dgm:prSet presAssocID="{5E79569A-C73D-44ED-AC3C-9C110621B586}" presName="topSpace" presStyleCnt="0"/>
      <dgm:spPr/>
    </dgm:pt>
    <dgm:pt modelId="{571C3962-F999-48A8-A4E6-B64889DD3A1E}" type="pres">
      <dgm:prSet presAssocID="{5E79569A-C73D-44ED-AC3C-9C110621B586}" presName="firstComp" presStyleCnt="0"/>
      <dgm:spPr/>
    </dgm:pt>
    <dgm:pt modelId="{03E7DBB9-8945-475D-8DC0-74431B4E3790}" type="pres">
      <dgm:prSet presAssocID="{5E79569A-C73D-44ED-AC3C-9C110621B586}" presName="firstChild" presStyleLbl="bgAccFollowNode1" presStyleIdx="0" presStyleCnt="2" custScaleY="66015" custLinFactNeighborX="-8191" custLinFactNeighborY="-68954"/>
      <dgm:spPr/>
      <dgm:t>
        <a:bodyPr/>
        <a:lstStyle/>
        <a:p>
          <a:endParaRPr lang="ru-RU"/>
        </a:p>
      </dgm:t>
    </dgm:pt>
    <dgm:pt modelId="{A87F0FDA-2BF2-438B-961F-0C6FE56C8B90}" type="pres">
      <dgm:prSet presAssocID="{5E79569A-C73D-44ED-AC3C-9C110621B586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72C0F2-1C48-4E72-8C49-0FB723285136}" type="pres">
      <dgm:prSet presAssocID="{5E79569A-C73D-44ED-AC3C-9C110621B586}" presName="negSpace" presStyleCnt="0"/>
      <dgm:spPr/>
    </dgm:pt>
    <dgm:pt modelId="{BFE58F11-DF9D-440F-A647-720D5FE64FCD}" type="pres">
      <dgm:prSet presAssocID="{5E79569A-C73D-44ED-AC3C-9C110621B586}" presName="circle" presStyleLbl="node1" presStyleIdx="0" presStyleCnt="2" custScaleX="70440" custScaleY="70617" custLinFactNeighborX="-2265" custLinFactNeighborY="-46999"/>
      <dgm:spPr/>
      <dgm:t>
        <a:bodyPr/>
        <a:lstStyle/>
        <a:p>
          <a:endParaRPr lang="ru-RU"/>
        </a:p>
      </dgm:t>
    </dgm:pt>
    <dgm:pt modelId="{B7EF6F25-871A-4ACB-9B02-174A0BF095FD}" type="pres">
      <dgm:prSet presAssocID="{80CAAD98-73CB-42F2-9988-C229EDB6B240}" presName="transSpace" presStyleCnt="0"/>
      <dgm:spPr/>
    </dgm:pt>
    <dgm:pt modelId="{98B25F5D-24F4-43B5-A80B-5A122D0DE522}" type="pres">
      <dgm:prSet presAssocID="{905D0649-FF9F-4E68-8D13-28CB657329C6}" presName="posSpace" presStyleCnt="0"/>
      <dgm:spPr/>
    </dgm:pt>
    <dgm:pt modelId="{E04866C4-1871-4834-ADCF-96EC73E0BC26}" type="pres">
      <dgm:prSet presAssocID="{905D0649-FF9F-4E68-8D13-28CB657329C6}" presName="vertFlow" presStyleCnt="0"/>
      <dgm:spPr/>
    </dgm:pt>
    <dgm:pt modelId="{32A0117E-0340-4240-A705-7F6CC8C785A6}" type="pres">
      <dgm:prSet presAssocID="{905D0649-FF9F-4E68-8D13-28CB657329C6}" presName="topSpace" presStyleCnt="0"/>
      <dgm:spPr/>
    </dgm:pt>
    <dgm:pt modelId="{C8B9FF74-B8DA-479B-93C1-F026ADA78F0B}" type="pres">
      <dgm:prSet presAssocID="{905D0649-FF9F-4E68-8D13-28CB657329C6}" presName="firstComp" presStyleCnt="0"/>
      <dgm:spPr/>
    </dgm:pt>
    <dgm:pt modelId="{B93B551E-3E47-47F5-B107-A1815E6C78EE}" type="pres">
      <dgm:prSet presAssocID="{905D0649-FF9F-4E68-8D13-28CB657329C6}" presName="firstChild" presStyleLbl="bgAccFollowNode1" presStyleIdx="1" presStyleCnt="2" custLinFactNeighborX="55" custLinFactNeighborY="-70347"/>
      <dgm:spPr/>
      <dgm:t>
        <a:bodyPr/>
        <a:lstStyle/>
        <a:p>
          <a:endParaRPr lang="ru-RU"/>
        </a:p>
      </dgm:t>
    </dgm:pt>
    <dgm:pt modelId="{BC034497-B43C-4E1F-BF26-30F405B82C4B}" type="pres">
      <dgm:prSet presAssocID="{905D0649-FF9F-4E68-8D13-28CB657329C6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F9033B-CC82-4A8E-B3B0-765CEB367C2B}" type="pres">
      <dgm:prSet presAssocID="{905D0649-FF9F-4E68-8D13-28CB657329C6}" presName="negSpace" presStyleCnt="0"/>
      <dgm:spPr/>
    </dgm:pt>
    <dgm:pt modelId="{31103116-6AAD-4E29-97A2-D3480F04D9EE}" type="pres">
      <dgm:prSet presAssocID="{905D0649-FF9F-4E68-8D13-28CB657329C6}" presName="circle" presStyleLbl="node1" presStyleIdx="1" presStyleCnt="2" custScaleX="75007" custScaleY="70851" custLinFactNeighborX="4618" custLinFactNeighborY="-34803"/>
      <dgm:spPr/>
      <dgm:t>
        <a:bodyPr/>
        <a:lstStyle/>
        <a:p>
          <a:endParaRPr lang="ru-RU"/>
        </a:p>
      </dgm:t>
    </dgm:pt>
  </dgm:ptLst>
  <dgm:cxnLst>
    <dgm:cxn modelId="{397595CF-0427-4242-9C03-CB108A2AA139}" type="presOf" srcId="{905D0649-FF9F-4E68-8D13-28CB657329C6}" destId="{31103116-6AAD-4E29-97A2-D3480F04D9EE}" srcOrd="0" destOrd="0" presId="urn:microsoft.com/office/officeart/2005/8/layout/hList9"/>
    <dgm:cxn modelId="{8B92C3A9-EFD4-4B13-995F-A9F708FBF5D2}" srcId="{5DAF1F69-D7FD-44A0-991E-A1DB402B6B82}" destId="{905D0649-FF9F-4E68-8D13-28CB657329C6}" srcOrd="1" destOrd="0" parTransId="{A6019199-199F-4795-BC8A-2834F8077BE8}" sibTransId="{3CC4AC8F-4EC9-42FC-B7A4-C2BAEB572BE4}"/>
    <dgm:cxn modelId="{D212E443-6101-4D37-B0B8-A000E2A40BA7}" type="presOf" srcId="{0F58C0D6-243C-40D7-B9FC-A53E35ACA974}" destId="{BC034497-B43C-4E1F-BF26-30F405B82C4B}" srcOrd="1" destOrd="0" presId="urn:microsoft.com/office/officeart/2005/8/layout/hList9"/>
    <dgm:cxn modelId="{0A4A1979-6104-41D9-83CB-91119AE04F73}" type="presOf" srcId="{5E79569A-C73D-44ED-AC3C-9C110621B586}" destId="{BFE58F11-DF9D-440F-A647-720D5FE64FCD}" srcOrd="0" destOrd="0" presId="urn:microsoft.com/office/officeart/2005/8/layout/hList9"/>
    <dgm:cxn modelId="{9B27BA1A-22A0-4E02-A475-539D2649DC1A}" srcId="{5DAF1F69-D7FD-44A0-991E-A1DB402B6B82}" destId="{5E79569A-C73D-44ED-AC3C-9C110621B586}" srcOrd="0" destOrd="0" parTransId="{0D3CFAFC-DC06-4977-A147-D99315E2DEF2}" sibTransId="{80CAAD98-73CB-42F2-9988-C229EDB6B240}"/>
    <dgm:cxn modelId="{2B2EB9BA-EA99-4FD4-A0C3-387DBE84C371}" type="presOf" srcId="{C47EA0E6-9458-4EEA-AFF7-FBB265C62F7A}" destId="{A87F0FDA-2BF2-438B-961F-0C6FE56C8B90}" srcOrd="1" destOrd="0" presId="urn:microsoft.com/office/officeart/2005/8/layout/hList9"/>
    <dgm:cxn modelId="{175E281F-1F81-4345-9B45-581918C5D607}" type="presOf" srcId="{0F58C0D6-243C-40D7-B9FC-A53E35ACA974}" destId="{B93B551E-3E47-47F5-B107-A1815E6C78EE}" srcOrd="0" destOrd="0" presId="urn:microsoft.com/office/officeart/2005/8/layout/hList9"/>
    <dgm:cxn modelId="{BBD5A556-B5C8-4D1C-A717-0A013F614B9A}" type="presOf" srcId="{5DAF1F69-D7FD-44A0-991E-A1DB402B6B82}" destId="{8CD0A76A-0293-45E0-8154-1A8FF0EEC987}" srcOrd="0" destOrd="0" presId="urn:microsoft.com/office/officeart/2005/8/layout/hList9"/>
    <dgm:cxn modelId="{3BBA5728-8301-4DEC-AC6B-8B0495D5046A}" type="presOf" srcId="{C47EA0E6-9458-4EEA-AFF7-FBB265C62F7A}" destId="{03E7DBB9-8945-475D-8DC0-74431B4E3790}" srcOrd="0" destOrd="0" presId="urn:microsoft.com/office/officeart/2005/8/layout/hList9"/>
    <dgm:cxn modelId="{148463F5-F065-4C79-A86C-29C0C3464E7F}" srcId="{905D0649-FF9F-4E68-8D13-28CB657329C6}" destId="{0F58C0D6-243C-40D7-B9FC-A53E35ACA974}" srcOrd="0" destOrd="0" parTransId="{EE508404-88D4-4555-B21C-4FFAE2F324E5}" sibTransId="{C3BA0086-C0FB-40D3-BB2D-F6960731726D}"/>
    <dgm:cxn modelId="{0AF516A7-025A-4D05-9F38-51F50E1DA33A}" srcId="{5E79569A-C73D-44ED-AC3C-9C110621B586}" destId="{C47EA0E6-9458-4EEA-AFF7-FBB265C62F7A}" srcOrd="0" destOrd="0" parTransId="{11A26D80-3061-4674-8EED-73480F66F5AC}" sibTransId="{A7EE6F62-5D1B-400B-BBDA-3C00D2FE92DE}"/>
    <dgm:cxn modelId="{1FF1D070-537B-4889-9743-32225316648A}" type="presParOf" srcId="{8CD0A76A-0293-45E0-8154-1A8FF0EEC987}" destId="{ADA07566-152E-48FD-99A4-89DC34212FEC}" srcOrd="0" destOrd="0" presId="urn:microsoft.com/office/officeart/2005/8/layout/hList9"/>
    <dgm:cxn modelId="{1F761D09-83E4-46CC-9403-1D1110361869}" type="presParOf" srcId="{8CD0A76A-0293-45E0-8154-1A8FF0EEC987}" destId="{6F77DC11-723B-4DD6-919D-5FCC7C676CF6}" srcOrd="1" destOrd="0" presId="urn:microsoft.com/office/officeart/2005/8/layout/hList9"/>
    <dgm:cxn modelId="{E9B82F00-148D-48A7-A29F-8AFEAB615A13}" type="presParOf" srcId="{6F77DC11-723B-4DD6-919D-5FCC7C676CF6}" destId="{FE276A2D-04F7-40F7-B386-002339E279BF}" srcOrd="0" destOrd="0" presId="urn:microsoft.com/office/officeart/2005/8/layout/hList9"/>
    <dgm:cxn modelId="{C13CE023-7200-46D8-B399-B6AE45A954FD}" type="presParOf" srcId="{6F77DC11-723B-4DD6-919D-5FCC7C676CF6}" destId="{571C3962-F999-48A8-A4E6-B64889DD3A1E}" srcOrd="1" destOrd="0" presId="urn:microsoft.com/office/officeart/2005/8/layout/hList9"/>
    <dgm:cxn modelId="{CA49D004-384B-4A8B-B6D5-BAE17D10442E}" type="presParOf" srcId="{571C3962-F999-48A8-A4E6-B64889DD3A1E}" destId="{03E7DBB9-8945-475D-8DC0-74431B4E3790}" srcOrd="0" destOrd="0" presId="urn:microsoft.com/office/officeart/2005/8/layout/hList9"/>
    <dgm:cxn modelId="{6026E95E-0E39-48B3-A3ED-5AF1C06239F9}" type="presParOf" srcId="{571C3962-F999-48A8-A4E6-B64889DD3A1E}" destId="{A87F0FDA-2BF2-438B-961F-0C6FE56C8B90}" srcOrd="1" destOrd="0" presId="urn:microsoft.com/office/officeart/2005/8/layout/hList9"/>
    <dgm:cxn modelId="{E75DA5A4-5666-4884-9544-8B9E1EE4EF34}" type="presParOf" srcId="{8CD0A76A-0293-45E0-8154-1A8FF0EEC987}" destId="{2372C0F2-1C48-4E72-8C49-0FB723285136}" srcOrd="2" destOrd="0" presId="urn:microsoft.com/office/officeart/2005/8/layout/hList9"/>
    <dgm:cxn modelId="{6FCA86CD-9EC3-482B-8037-C1588847F099}" type="presParOf" srcId="{8CD0A76A-0293-45E0-8154-1A8FF0EEC987}" destId="{BFE58F11-DF9D-440F-A647-720D5FE64FCD}" srcOrd="3" destOrd="0" presId="urn:microsoft.com/office/officeart/2005/8/layout/hList9"/>
    <dgm:cxn modelId="{88183371-A52F-4791-868D-63F3BE572101}" type="presParOf" srcId="{8CD0A76A-0293-45E0-8154-1A8FF0EEC987}" destId="{B7EF6F25-871A-4ACB-9B02-174A0BF095FD}" srcOrd="4" destOrd="0" presId="urn:microsoft.com/office/officeart/2005/8/layout/hList9"/>
    <dgm:cxn modelId="{F389FE9F-76CF-4C73-B429-C4B56387A43A}" type="presParOf" srcId="{8CD0A76A-0293-45E0-8154-1A8FF0EEC987}" destId="{98B25F5D-24F4-43B5-A80B-5A122D0DE522}" srcOrd="5" destOrd="0" presId="urn:microsoft.com/office/officeart/2005/8/layout/hList9"/>
    <dgm:cxn modelId="{69174FE7-8CA3-4CD9-AEBC-9C8158107920}" type="presParOf" srcId="{8CD0A76A-0293-45E0-8154-1A8FF0EEC987}" destId="{E04866C4-1871-4834-ADCF-96EC73E0BC26}" srcOrd="6" destOrd="0" presId="urn:microsoft.com/office/officeart/2005/8/layout/hList9"/>
    <dgm:cxn modelId="{4E829ECA-20CB-462C-A4F2-2A0F058EE6B7}" type="presParOf" srcId="{E04866C4-1871-4834-ADCF-96EC73E0BC26}" destId="{32A0117E-0340-4240-A705-7F6CC8C785A6}" srcOrd="0" destOrd="0" presId="urn:microsoft.com/office/officeart/2005/8/layout/hList9"/>
    <dgm:cxn modelId="{8D4EE8F2-779F-433F-A563-4392F5D046B7}" type="presParOf" srcId="{E04866C4-1871-4834-ADCF-96EC73E0BC26}" destId="{C8B9FF74-B8DA-479B-93C1-F026ADA78F0B}" srcOrd="1" destOrd="0" presId="urn:microsoft.com/office/officeart/2005/8/layout/hList9"/>
    <dgm:cxn modelId="{E48F0217-9315-4FEE-9357-BB21166F0FE5}" type="presParOf" srcId="{C8B9FF74-B8DA-479B-93C1-F026ADA78F0B}" destId="{B93B551E-3E47-47F5-B107-A1815E6C78EE}" srcOrd="0" destOrd="0" presId="urn:microsoft.com/office/officeart/2005/8/layout/hList9"/>
    <dgm:cxn modelId="{5198D01B-A37B-48A4-9BA3-23305BE3BCD0}" type="presParOf" srcId="{C8B9FF74-B8DA-479B-93C1-F026ADA78F0B}" destId="{BC034497-B43C-4E1F-BF26-30F405B82C4B}" srcOrd="1" destOrd="0" presId="urn:microsoft.com/office/officeart/2005/8/layout/hList9"/>
    <dgm:cxn modelId="{2F39B2DE-7D5C-4C2A-B6E0-9BE063EF2B5F}" type="presParOf" srcId="{8CD0A76A-0293-45E0-8154-1A8FF0EEC987}" destId="{82F9033B-CC82-4A8E-B3B0-765CEB367C2B}" srcOrd="7" destOrd="0" presId="urn:microsoft.com/office/officeart/2005/8/layout/hList9"/>
    <dgm:cxn modelId="{AC3D67C4-C37A-4066-A81E-F4DAE198F867}" type="presParOf" srcId="{8CD0A76A-0293-45E0-8154-1A8FF0EEC987}" destId="{31103116-6AAD-4E29-97A2-D3480F04D9EE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AF1F69-D7FD-44A0-991E-A1DB402B6B82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79569A-C73D-44ED-AC3C-9C110621B586}">
      <dgm:prSet phldrT="[Текст]"/>
      <dgm:spPr/>
      <dgm:t>
        <a:bodyPr/>
        <a:lstStyle/>
        <a:p>
          <a:r>
            <a:rPr lang="ru-RU" b="1" dirty="0" smtClean="0"/>
            <a:t>МБОУ СОШ№6 С. ГОФИЦКОЕ (ОРГАНИЗАТОР – </a:t>
          </a:r>
          <a:r>
            <a:rPr lang="ru-RU" b="1" dirty="0" err="1" smtClean="0"/>
            <a:t>РАНХиГС</a:t>
          </a:r>
          <a:r>
            <a:rPr lang="ru-RU" b="1" dirty="0" smtClean="0"/>
            <a:t>)</a:t>
          </a:r>
          <a:endParaRPr lang="ru-RU" b="1" dirty="0"/>
        </a:p>
      </dgm:t>
    </dgm:pt>
    <dgm:pt modelId="{0D3CFAFC-DC06-4977-A147-D99315E2DEF2}" type="parTrans" cxnId="{9B27BA1A-22A0-4E02-A475-539D2649DC1A}">
      <dgm:prSet/>
      <dgm:spPr/>
      <dgm:t>
        <a:bodyPr/>
        <a:lstStyle/>
        <a:p>
          <a:endParaRPr lang="ru-RU"/>
        </a:p>
      </dgm:t>
    </dgm:pt>
    <dgm:pt modelId="{80CAAD98-73CB-42F2-9988-C229EDB6B240}" type="sibTrans" cxnId="{9B27BA1A-22A0-4E02-A475-539D2649DC1A}">
      <dgm:prSet/>
      <dgm:spPr/>
      <dgm:t>
        <a:bodyPr/>
        <a:lstStyle/>
        <a:p>
          <a:endParaRPr lang="ru-RU"/>
        </a:p>
      </dgm:t>
    </dgm:pt>
    <dgm:pt modelId="{C47EA0E6-9458-4EEA-AFF7-FBB265C62F7A}">
      <dgm:prSet phldrT="[Текст]"/>
      <dgm:spPr/>
      <dgm:t>
        <a:bodyPr/>
        <a:lstStyle/>
        <a:p>
          <a:r>
            <a:rPr lang="ru-RU" dirty="0" smtClean="0"/>
            <a:t>Командный зачет. Команды получают баллы  за  участие, активность и победы в играх на площадках.</a:t>
          </a:r>
        </a:p>
        <a:p>
          <a:r>
            <a:rPr lang="ru-RU" dirty="0" smtClean="0"/>
            <a:t>В конце Фестиваля подводится итог и определяются победители по количеству баллов.</a:t>
          </a:r>
        </a:p>
        <a:p>
          <a:r>
            <a:rPr lang="ru-RU" dirty="0" smtClean="0"/>
            <a:t>Награждение  участников  - вручение  Сертификатов участников и /или Дипломов победителей, а также сувенирной продукции согласно занимаемому месту: от менее ценных предметов к более  ценным </a:t>
          </a:r>
        </a:p>
      </dgm:t>
    </dgm:pt>
    <dgm:pt modelId="{11A26D80-3061-4674-8EED-73480F66F5AC}" type="parTrans" cxnId="{0AF516A7-025A-4D05-9F38-51F50E1DA33A}">
      <dgm:prSet/>
      <dgm:spPr/>
      <dgm:t>
        <a:bodyPr/>
        <a:lstStyle/>
        <a:p>
          <a:endParaRPr lang="ru-RU"/>
        </a:p>
      </dgm:t>
    </dgm:pt>
    <dgm:pt modelId="{A7EE6F62-5D1B-400B-BBDA-3C00D2FE92DE}" type="sibTrans" cxnId="{0AF516A7-025A-4D05-9F38-51F50E1DA33A}">
      <dgm:prSet/>
      <dgm:spPr/>
      <dgm:t>
        <a:bodyPr/>
        <a:lstStyle/>
        <a:p>
          <a:endParaRPr lang="ru-RU"/>
        </a:p>
      </dgm:t>
    </dgm:pt>
    <dgm:pt modelId="{905D0649-FF9F-4E68-8D13-28CB657329C6}">
      <dgm:prSet phldrT="[Текст]"/>
      <dgm:spPr/>
      <dgm:t>
        <a:bodyPr/>
        <a:lstStyle/>
        <a:p>
          <a:r>
            <a:rPr lang="ru-RU" b="1" dirty="0" smtClean="0"/>
            <a:t>МБОУ СОШ№15 С. КАЗИНКА (ОРГАНИЗАТОР – СКФУ)</a:t>
          </a:r>
          <a:endParaRPr lang="ru-RU" b="1" dirty="0"/>
        </a:p>
      </dgm:t>
    </dgm:pt>
    <dgm:pt modelId="{A6019199-199F-4795-BC8A-2834F8077BE8}" type="parTrans" cxnId="{8B92C3A9-EFD4-4B13-995F-A9F708FBF5D2}">
      <dgm:prSet/>
      <dgm:spPr/>
      <dgm:t>
        <a:bodyPr/>
        <a:lstStyle/>
        <a:p>
          <a:endParaRPr lang="ru-RU"/>
        </a:p>
      </dgm:t>
    </dgm:pt>
    <dgm:pt modelId="{3CC4AC8F-4EC9-42FC-B7A4-C2BAEB572BE4}" type="sibTrans" cxnId="{8B92C3A9-EFD4-4B13-995F-A9F708FBF5D2}">
      <dgm:prSet/>
      <dgm:spPr/>
      <dgm:t>
        <a:bodyPr/>
        <a:lstStyle/>
        <a:p>
          <a:endParaRPr lang="ru-RU"/>
        </a:p>
      </dgm:t>
    </dgm:pt>
    <dgm:pt modelId="{0F58C0D6-243C-40D7-B9FC-A53E35ACA974}">
      <dgm:prSet phldrT="[Текст]"/>
      <dgm:spPr/>
      <dgm:t>
        <a:bodyPr/>
        <a:lstStyle/>
        <a:p>
          <a:r>
            <a:rPr lang="ru-RU" dirty="0" smtClean="0"/>
            <a:t>Личный</a:t>
          </a:r>
          <a:r>
            <a:rPr lang="ru-RU" baseline="0" dirty="0" smtClean="0"/>
            <a:t> зачет. Участники получают  в качестве поощрения игровую валюту  (Рублики/Денежки) за личное участие и активность.</a:t>
          </a:r>
        </a:p>
        <a:p>
          <a:r>
            <a:rPr lang="ru-RU" baseline="0" dirty="0" smtClean="0"/>
            <a:t>В конце Фестиваля проводилась Ярмарка – отдельно для каждой  возрастной  группы. </a:t>
          </a:r>
        </a:p>
        <a:p>
          <a:r>
            <a:rPr lang="ru-RU" baseline="0" dirty="0" smtClean="0"/>
            <a:t>Особо ценные призы были разыграны в лотерее. На каждой из 4- площадок.</a:t>
          </a:r>
        </a:p>
        <a:p>
          <a:r>
            <a:rPr lang="ru-RU" baseline="0" dirty="0" smtClean="0"/>
            <a:t>Игровая валюта по завершении мероприятий была оставлена на выходе, чтобы участники могли взять себе на память. </a:t>
          </a:r>
        </a:p>
      </dgm:t>
    </dgm:pt>
    <dgm:pt modelId="{EE508404-88D4-4555-B21C-4FFAE2F324E5}" type="parTrans" cxnId="{148463F5-F065-4C79-A86C-29C0C3464E7F}">
      <dgm:prSet/>
      <dgm:spPr/>
      <dgm:t>
        <a:bodyPr/>
        <a:lstStyle/>
        <a:p>
          <a:endParaRPr lang="ru-RU"/>
        </a:p>
      </dgm:t>
    </dgm:pt>
    <dgm:pt modelId="{C3BA0086-C0FB-40D3-BB2D-F6960731726D}" type="sibTrans" cxnId="{148463F5-F065-4C79-A86C-29C0C3464E7F}">
      <dgm:prSet/>
      <dgm:spPr/>
      <dgm:t>
        <a:bodyPr/>
        <a:lstStyle/>
        <a:p>
          <a:endParaRPr lang="ru-RU"/>
        </a:p>
      </dgm:t>
    </dgm:pt>
    <dgm:pt modelId="{8CD0A76A-0293-45E0-8154-1A8FF0EEC987}" type="pres">
      <dgm:prSet presAssocID="{5DAF1F69-D7FD-44A0-991E-A1DB402B6B82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DA07566-152E-48FD-99A4-89DC34212FEC}" type="pres">
      <dgm:prSet presAssocID="{5E79569A-C73D-44ED-AC3C-9C110621B586}" presName="posSpace" presStyleCnt="0"/>
      <dgm:spPr/>
    </dgm:pt>
    <dgm:pt modelId="{6F77DC11-723B-4DD6-919D-5FCC7C676CF6}" type="pres">
      <dgm:prSet presAssocID="{5E79569A-C73D-44ED-AC3C-9C110621B586}" presName="vertFlow" presStyleCnt="0"/>
      <dgm:spPr/>
    </dgm:pt>
    <dgm:pt modelId="{FE276A2D-04F7-40F7-B386-002339E279BF}" type="pres">
      <dgm:prSet presAssocID="{5E79569A-C73D-44ED-AC3C-9C110621B586}" presName="topSpace" presStyleCnt="0"/>
      <dgm:spPr/>
    </dgm:pt>
    <dgm:pt modelId="{571C3962-F999-48A8-A4E6-B64889DD3A1E}" type="pres">
      <dgm:prSet presAssocID="{5E79569A-C73D-44ED-AC3C-9C110621B586}" presName="firstComp" presStyleCnt="0"/>
      <dgm:spPr/>
    </dgm:pt>
    <dgm:pt modelId="{03E7DBB9-8945-475D-8DC0-74431B4E3790}" type="pres">
      <dgm:prSet presAssocID="{5E79569A-C73D-44ED-AC3C-9C110621B586}" presName="firstChild" presStyleLbl="bgAccFollowNode1" presStyleIdx="0" presStyleCnt="2" custScaleX="105642" custScaleY="99018" custLinFactNeighborX="-8191" custLinFactNeighborY="-68954"/>
      <dgm:spPr/>
      <dgm:t>
        <a:bodyPr/>
        <a:lstStyle/>
        <a:p>
          <a:endParaRPr lang="ru-RU"/>
        </a:p>
      </dgm:t>
    </dgm:pt>
    <dgm:pt modelId="{A87F0FDA-2BF2-438B-961F-0C6FE56C8B90}" type="pres">
      <dgm:prSet presAssocID="{5E79569A-C73D-44ED-AC3C-9C110621B586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72C0F2-1C48-4E72-8C49-0FB723285136}" type="pres">
      <dgm:prSet presAssocID="{5E79569A-C73D-44ED-AC3C-9C110621B586}" presName="negSpace" presStyleCnt="0"/>
      <dgm:spPr/>
    </dgm:pt>
    <dgm:pt modelId="{BFE58F11-DF9D-440F-A647-720D5FE64FCD}" type="pres">
      <dgm:prSet presAssocID="{5E79569A-C73D-44ED-AC3C-9C110621B586}" presName="circle" presStyleLbl="node1" presStyleIdx="0" presStyleCnt="2" custScaleX="70440" custScaleY="70617" custLinFactNeighborX="-2265" custLinFactNeighborY="-46999"/>
      <dgm:spPr/>
      <dgm:t>
        <a:bodyPr/>
        <a:lstStyle/>
        <a:p>
          <a:endParaRPr lang="ru-RU"/>
        </a:p>
      </dgm:t>
    </dgm:pt>
    <dgm:pt modelId="{B7EF6F25-871A-4ACB-9B02-174A0BF095FD}" type="pres">
      <dgm:prSet presAssocID="{80CAAD98-73CB-42F2-9988-C229EDB6B240}" presName="transSpace" presStyleCnt="0"/>
      <dgm:spPr/>
    </dgm:pt>
    <dgm:pt modelId="{98B25F5D-24F4-43B5-A80B-5A122D0DE522}" type="pres">
      <dgm:prSet presAssocID="{905D0649-FF9F-4E68-8D13-28CB657329C6}" presName="posSpace" presStyleCnt="0"/>
      <dgm:spPr/>
    </dgm:pt>
    <dgm:pt modelId="{E04866C4-1871-4834-ADCF-96EC73E0BC26}" type="pres">
      <dgm:prSet presAssocID="{905D0649-FF9F-4E68-8D13-28CB657329C6}" presName="vertFlow" presStyleCnt="0"/>
      <dgm:spPr/>
    </dgm:pt>
    <dgm:pt modelId="{32A0117E-0340-4240-A705-7F6CC8C785A6}" type="pres">
      <dgm:prSet presAssocID="{905D0649-FF9F-4E68-8D13-28CB657329C6}" presName="topSpace" presStyleCnt="0"/>
      <dgm:spPr/>
    </dgm:pt>
    <dgm:pt modelId="{C8B9FF74-B8DA-479B-93C1-F026ADA78F0B}" type="pres">
      <dgm:prSet presAssocID="{905D0649-FF9F-4E68-8D13-28CB657329C6}" presName="firstComp" presStyleCnt="0"/>
      <dgm:spPr/>
    </dgm:pt>
    <dgm:pt modelId="{B93B551E-3E47-47F5-B107-A1815E6C78EE}" type="pres">
      <dgm:prSet presAssocID="{905D0649-FF9F-4E68-8D13-28CB657329C6}" presName="firstChild" presStyleLbl="bgAccFollowNode1" presStyleIdx="1" presStyleCnt="2" custLinFactNeighborX="-2884" custLinFactNeighborY="-71760"/>
      <dgm:spPr/>
      <dgm:t>
        <a:bodyPr/>
        <a:lstStyle/>
        <a:p>
          <a:endParaRPr lang="ru-RU"/>
        </a:p>
      </dgm:t>
    </dgm:pt>
    <dgm:pt modelId="{BC034497-B43C-4E1F-BF26-30F405B82C4B}" type="pres">
      <dgm:prSet presAssocID="{905D0649-FF9F-4E68-8D13-28CB657329C6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F9033B-CC82-4A8E-B3B0-765CEB367C2B}" type="pres">
      <dgm:prSet presAssocID="{905D0649-FF9F-4E68-8D13-28CB657329C6}" presName="negSpace" presStyleCnt="0"/>
      <dgm:spPr/>
    </dgm:pt>
    <dgm:pt modelId="{31103116-6AAD-4E29-97A2-D3480F04D9EE}" type="pres">
      <dgm:prSet presAssocID="{905D0649-FF9F-4E68-8D13-28CB657329C6}" presName="circle" presStyleLbl="node1" presStyleIdx="1" presStyleCnt="2" custScaleX="75007" custScaleY="70851" custLinFactNeighborX="4618" custLinFactNeighborY="-34803"/>
      <dgm:spPr/>
      <dgm:t>
        <a:bodyPr/>
        <a:lstStyle/>
        <a:p>
          <a:endParaRPr lang="ru-RU"/>
        </a:p>
      </dgm:t>
    </dgm:pt>
  </dgm:ptLst>
  <dgm:cxnLst>
    <dgm:cxn modelId="{8B92C3A9-EFD4-4B13-995F-A9F708FBF5D2}" srcId="{5DAF1F69-D7FD-44A0-991E-A1DB402B6B82}" destId="{905D0649-FF9F-4E68-8D13-28CB657329C6}" srcOrd="1" destOrd="0" parTransId="{A6019199-199F-4795-BC8A-2834F8077BE8}" sibTransId="{3CC4AC8F-4EC9-42FC-B7A4-C2BAEB572BE4}"/>
    <dgm:cxn modelId="{B9098A89-5CEB-42DD-BBEB-784EB873A423}" type="presOf" srcId="{C47EA0E6-9458-4EEA-AFF7-FBB265C62F7A}" destId="{03E7DBB9-8945-475D-8DC0-74431B4E3790}" srcOrd="0" destOrd="0" presId="urn:microsoft.com/office/officeart/2005/8/layout/hList9"/>
    <dgm:cxn modelId="{A9150AEB-4772-4E23-940B-79DE366128FB}" type="presOf" srcId="{0F58C0D6-243C-40D7-B9FC-A53E35ACA974}" destId="{B93B551E-3E47-47F5-B107-A1815E6C78EE}" srcOrd="0" destOrd="0" presId="urn:microsoft.com/office/officeart/2005/8/layout/hList9"/>
    <dgm:cxn modelId="{43A76654-F6F1-41B9-80AB-10E16246DBE3}" type="presOf" srcId="{5DAF1F69-D7FD-44A0-991E-A1DB402B6B82}" destId="{8CD0A76A-0293-45E0-8154-1A8FF0EEC987}" srcOrd="0" destOrd="0" presId="urn:microsoft.com/office/officeart/2005/8/layout/hList9"/>
    <dgm:cxn modelId="{9B27BA1A-22A0-4E02-A475-539D2649DC1A}" srcId="{5DAF1F69-D7FD-44A0-991E-A1DB402B6B82}" destId="{5E79569A-C73D-44ED-AC3C-9C110621B586}" srcOrd="0" destOrd="0" parTransId="{0D3CFAFC-DC06-4977-A147-D99315E2DEF2}" sibTransId="{80CAAD98-73CB-42F2-9988-C229EDB6B240}"/>
    <dgm:cxn modelId="{2D1F4EB6-7F7C-46F2-AC9E-CD55E23FDAD3}" type="presOf" srcId="{5E79569A-C73D-44ED-AC3C-9C110621B586}" destId="{BFE58F11-DF9D-440F-A647-720D5FE64FCD}" srcOrd="0" destOrd="0" presId="urn:microsoft.com/office/officeart/2005/8/layout/hList9"/>
    <dgm:cxn modelId="{05A5E98E-D04D-4AF5-BA22-D0706E2F6593}" type="presOf" srcId="{C47EA0E6-9458-4EEA-AFF7-FBB265C62F7A}" destId="{A87F0FDA-2BF2-438B-961F-0C6FE56C8B90}" srcOrd="1" destOrd="0" presId="urn:microsoft.com/office/officeart/2005/8/layout/hList9"/>
    <dgm:cxn modelId="{11124443-0C6C-469C-B08C-79EEC3AFBD7A}" type="presOf" srcId="{0F58C0D6-243C-40D7-B9FC-A53E35ACA974}" destId="{BC034497-B43C-4E1F-BF26-30F405B82C4B}" srcOrd="1" destOrd="0" presId="urn:microsoft.com/office/officeart/2005/8/layout/hList9"/>
    <dgm:cxn modelId="{148463F5-F065-4C79-A86C-29C0C3464E7F}" srcId="{905D0649-FF9F-4E68-8D13-28CB657329C6}" destId="{0F58C0D6-243C-40D7-B9FC-A53E35ACA974}" srcOrd="0" destOrd="0" parTransId="{EE508404-88D4-4555-B21C-4FFAE2F324E5}" sibTransId="{C3BA0086-C0FB-40D3-BB2D-F6960731726D}"/>
    <dgm:cxn modelId="{0C93B4C3-D065-434A-B02A-A6E26A657AAC}" type="presOf" srcId="{905D0649-FF9F-4E68-8D13-28CB657329C6}" destId="{31103116-6AAD-4E29-97A2-D3480F04D9EE}" srcOrd="0" destOrd="0" presId="urn:microsoft.com/office/officeart/2005/8/layout/hList9"/>
    <dgm:cxn modelId="{0AF516A7-025A-4D05-9F38-51F50E1DA33A}" srcId="{5E79569A-C73D-44ED-AC3C-9C110621B586}" destId="{C47EA0E6-9458-4EEA-AFF7-FBB265C62F7A}" srcOrd="0" destOrd="0" parTransId="{11A26D80-3061-4674-8EED-73480F66F5AC}" sibTransId="{A7EE6F62-5D1B-400B-BBDA-3C00D2FE92DE}"/>
    <dgm:cxn modelId="{D9AE20DC-3471-406E-B8D7-CE0200C3D334}" type="presParOf" srcId="{8CD0A76A-0293-45E0-8154-1A8FF0EEC987}" destId="{ADA07566-152E-48FD-99A4-89DC34212FEC}" srcOrd="0" destOrd="0" presId="urn:microsoft.com/office/officeart/2005/8/layout/hList9"/>
    <dgm:cxn modelId="{C3102728-E875-4828-9F88-A412DE2DEECE}" type="presParOf" srcId="{8CD0A76A-0293-45E0-8154-1A8FF0EEC987}" destId="{6F77DC11-723B-4DD6-919D-5FCC7C676CF6}" srcOrd="1" destOrd="0" presId="urn:microsoft.com/office/officeart/2005/8/layout/hList9"/>
    <dgm:cxn modelId="{248A1060-3292-42FA-B081-0BB352C7D0AA}" type="presParOf" srcId="{6F77DC11-723B-4DD6-919D-5FCC7C676CF6}" destId="{FE276A2D-04F7-40F7-B386-002339E279BF}" srcOrd="0" destOrd="0" presId="urn:microsoft.com/office/officeart/2005/8/layout/hList9"/>
    <dgm:cxn modelId="{C5413FA2-4324-46CE-A55C-B00B94627E05}" type="presParOf" srcId="{6F77DC11-723B-4DD6-919D-5FCC7C676CF6}" destId="{571C3962-F999-48A8-A4E6-B64889DD3A1E}" srcOrd="1" destOrd="0" presId="urn:microsoft.com/office/officeart/2005/8/layout/hList9"/>
    <dgm:cxn modelId="{0CB67759-AE98-4629-B807-D921C5AE0765}" type="presParOf" srcId="{571C3962-F999-48A8-A4E6-B64889DD3A1E}" destId="{03E7DBB9-8945-475D-8DC0-74431B4E3790}" srcOrd="0" destOrd="0" presId="urn:microsoft.com/office/officeart/2005/8/layout/hList9"/>
    <dgm:cxn modelId="{85FAF05C-9E37-4BD9-B68C-1C866CA9A14D}" type="presParOf" srcId="{571C3962-F999-48A8-A4E6-B64889DD3A1E}" destId="{A87F0FDA-2BF2-438B-961F-0C6FE56C8B90}" srcOrd="1" destOrd="0" presId="urn:microsoft.com/office/officeart/2005/8/layout/hList9"/>
    <dgm:cxn modelId="{F0229A26-FA24-4F3D-ABC7-241A464DA3C0}" type="presParOf" srcId="{8CD0A76A-0293-45E0-8154-1A8FF0EEC987}" destId="{2372C0F2-1C48-4E72-8C49-0FB723285136}" srcOrd="2" destOrd="0" presId="urn:microsoft.com/office/officeart/2005/8/layout/hList9"/>
    <dgm:cxn modelId="{6A4E2CF9-FD04-4314-98DD-D14CDBB4D754}" type="presParOf" srcId="{8CD0A76A-0293-45E0-8154-1A8FF0EEC987}" destId="{BFE58F11-DF9D-440F-A647-720D5FE64FCD}" srcOrd="3" destOrd="0" presId="urn:microsoft.com/office/officeart/2005/8/layout/hList9"/>
    <dgm:cxn modelId="{F7376AF3-07E7-42B8-9CB3-9EE060ADAC33}" type="presParOf" srcId="{8CD0A76A-0293-45E0-8154-1A8FF0EEC987}" destId="{B7EF6F25-871A-4ACB-9B02-174A0BF095FD}" srcOrd="4" destOrd="0" presId="urn:microsoft.com/office/officeart/2005/8/layout/hList9"/>
    <dgm:cxn modelId="{5B99E215-ACCF-460D-9D39-F88AE7E8B630}" type="presParOf" srcId="{8CD0A76A-0293-45E0-8154-1A8FF0EEC987}" destId="{98B25F5D-24F4-43B5-A80B-5A122D0DE522}" srcOrd="5" destOrd="0" presId="urn:microsoft.com/office/officeart/2005/8/layout/hList9"/>
    <dgm:cxn modelId="{F99F5371-751E-4415-89A6-F81FB2C19C81}" type="presParOf" srcId="{8CD0A76A-0293-45E0-8154-1A8FF0EEC987}" destId="{E04866C4-1871-4834-ADCF-96EC73E0BC26}" srcOrd="6" destOrd="0" presId="urn:microsoft.com/office/officeart/2005/8/layout/hList9"/>
    <dgm:cxn modelId="{94EE4E8C-57C5-4CF2-9267-131F7E569A32}" type="presParOf" srcId="{E04866C4-1871-4834-ADCF-96EC73E0BC26}" destId="{32A0117E-0340-4240-A705-7F6CC8C785A6}" srcOrd="0" destOrd="0" presId="urn:microsoft.com/office/officeart/2005/8/layout/hList9"/>
    <dgm:cxn modelId="{1BB08285-7DF5-475A-812C-10ED9CB23AF4}" type="presParOf" srcId="{E04866C4-1871-4834-ADCF-96EC73E0BC26}" destId="{C8B9FF74-B8DA-479B-93C1-F026ADA78F0B}" srcOrd="1" destOrd="0" presId="urn:microsoft.com/office/officeart/2005/8/layout/hList9"/>
    <dgm:cxn modelId="{1DF26E14-EBED-40EC-AC97-E48555571CFD}" type="presParOf" srcId="{C8B9FF74-B8DA-479B-93C1-F026ADA78F0B}" destId="{B93B551E-3E47-47F5-B107-A1815E6C78EE}" srcOrd="0" destOrd="0" presId="urn:microsoft.com/office/officeart/2005/8/layout/hList9"/>
    <dgm:cxn modelId="{9F973779-C310-4095-9483-C31F92F97575}" type="presParOf" srcId="{C8B9FF74-B8DA-479B-93C1-F026ADA78F0B}" destId="{BC034497-B43C-4E1F-BF26-30F405B82C4B}" srcOrd="1" destOrd="0" presId="urn:microsoft.com/office/officeart/2005/8/layout/hList9"/>
    <dgm:cxn modelId="{02FD00C1-E82B-44AE-AC07-D52050A5E9DD}" type="presParOf" srcId="{8CD0A76A-0293-45E0-8154-1A8FF0EEC987}" destId="{82F9033B-CC82-4A8E-B3B0-765CEB367C2B}" srcOrd="7" destOrd="0" presId="urn:microsoft.com/office/officeart/2005/8/layout/hList9"/>
    <dgm:cxn modelId="{4ACC7EC9-6847-45FF-AE28-239B3903AF1E}" type="presParOf" srcId="{8CD0A76A-0293-45E0-8154-1A8FF0EEC987}" destId="{31103116-6AAD-4E29-97A2-D3480F04D9EE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DF8148-B1E6-4E01-A9F8-4328E675816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569DB0-679B-4080-ACD8-F34576039172}">
      <dgm:prSet phldrT="[Текст]"/>
      <dgm:spPr>
        <a:solidFill>
          <a:schemeClr val="accent1"/>
        </a:solidFill>
      </dgm:spPr>
      <dgm:t>
        <a:bodyPr/>
        <a:lstStyle/>
        <a:p>
          <a:r>
            <a:rPr lang="ru-RU" dirty="0" smtClean="0"/>
            <a:t>1. ОРГАНИЗАТОРЫ МЕРОПРИЯТИЯ ДОЛЖНЫ ПОЛУЧИТЬ ДОСТУП К МЕТОДИЧЕСКИМ РАЗРАБОТКАМ ФЕДЕРАЛЬНОГО ПРОЕКТА – В ПЕРВУЮ ОЧЕРЕДЬ К МЕТОДИКАМ ОРГАНИЗАЦИИ СЕЛЬСКИХ ФЕСТИВАЛЕЙ</a:t>
          </a:r>
        </a:p>
        <a:p>
          <a:r>
            <a:rPr lang="en-GB" dirty="0" smtClean="0">
              <a:solidFill>
                <a:schemeClr val="bg1"/>
              </a:solidFill>
              <a:hlinkClick xmlns:r="http://schemas.openxmlformats.org/officeDocument/2006/relationships" r:id="rId1"/>
            </a:rPr>
            <a:t>https://vashifinancy.ru/rural-festival/how-organization/</a:t>
          </a:r>
          <a:endParaRPr lang="ru-RU" dirty="0">
            <a:solidFill>
              <a:schemeClr val="bg1"/>
            </a:solidFill>
          </a:endParaRPr>
        </a:p>
      </dgm:t>
    </dgm:pt>
    <dgm:pt modelId="{F6361DA3-EB8E-4D6B-9493-6F1A161298A5}" type="parTrans" cxnId="{F7644293-4A30-4AC7-AEA1-DE3C35B35883}">
      <dgm:prSet/>
      <dgm:spPr/>
      <dgm:t>
        <a:bodyPr/>
        <a:lstStyle/>
        <a:p>
          <a:endParaRPr lang="ru-RU"/>
        </a:p>
      </dgm:t>
    </dgm:pt>
    <dgm:pt modelId="{10DAF51C-12AC-47E7-BB83-FEFB2A6EC6AA}" type="sibTrans" cxnId="{F7644293-4A30-4AC7-AEA1-DE3C35B35883}">
      <dgm:prSet/>
      <dgm:spPr/>
      <dgm:t>
        <a:bodyPr/>
        <a:lstStyle/>
        <a:p>
          <a:endParaRPr lang="ru-RU"/>
        </a:p>
      </dgm:t>
    </dgm:pt>
    <dgm:pt modelId="{CED0E00A-2E37-4AF5-91D1-9F50E3959435}">
      <dgm:prSet phldrT="[Текст]"/>
      <dgm:spPr>
        <a:solidFill>
          <a:schemeClr val="accent1"/>
        </a:solidFill>
      </dgm:spPr>
      <dgm:t>
        <a:bodyPr/>
        <a:lstStyle/>
        <a:p>
          <a:r>
            <a:rPr lang="ru-RU" dirty="0" smtClean="0"/>
            <a:t>2.ПРЕДПОЧТИТЕЛЬНО РАССМАТРИВАТЬ В КАЧЕСТВЕ  ОРГАНИЗАТОРОВ ВУЗЫ.  </a:t>
          </a:r>
        </a:p>
        <a:p>
          <a:r>
            <a:rPr lang="ru-RU" dirty="0" smtClean="0"/>
            <a:t>ЗАИНТЕРЕСОВАННОСТЬ ВУЗОВ ЛЕЖИТ В НЕСКОЛЬКИХ СФЕРАХ: а) НАУЧНАЯ ДЕЯТЕЛЬНОСТЬ, б) ПРИВЛЕЧЕНИЕ СТУДЕНТОВ К ВОЛОНТЕРСКОЙ ДЕТЕЛЬНОСТИ, в) ОРГАНИЗАЦИЯ ПРОФОРИЕНТАЦИОННОЙ  РАБОТЫ В ШКОЛАХ.</a:t>
          </a:r>
        </a:p>
        <a:p>
          <a:r>
            <a:rPr lang="ru-RU" dirty="0" smtClean="0"/>
            <a:t>ПРЕПОДАВАТЕЛИ ВУЗОВ ПОКАЗЫВАЮТ ПРЕКРАСЫЙ  ТВОРЧЕСКИЙ ПОТЕНЦИАЛ </a:t>
          </a:r>
          <a:endParaRPr lang="ru-RU" dirty="0"/>
        </a:p>
      </dgm:t>
    </dgm:pt>
    <dgm:pt modelId="{E582766B-D2B6-4E13-8E01-A79F010A377F}" type="parTrans" cxnId="{F8AED894-D973-4C10-AEB5-F79E09A421F5}">
      <dgm:prSet/>
      <dgm:spPr/>
      <dgm:t>
        <a:bodyPr/>
        <a:lstStyle/>
        <a:p>
          <a:endParaRPr lang="ru-RU"/>
        </a:p>
      </dgm:t>
    </dgm:pt>
    <dgm:pt modelId="{9222A211-D4F4-4376-9425-DDC7DBDC7A3E}" type="sibTrans" cxnId="{F8AED894-D973-4C10-AEB5-F79E09A421F5}">
      <dgm:prSet/>
      <dgm:spPr/>
      <dgm:t>
        <a:bodyPr/>
        <a:lstStyle/>
        <a:p>
          <a:endParaRPr lang="ru-RU"/>
        </a:p>
      </dgm:t>
    </dgm:pt>
    <dgm:pt modelId="{1F074FE1-EDA3-4A30-A4E9-61B66FA726FA}">
      <dgm:prSet phldrT="[Текст]"/>
      <dgm:spPr>
        <a:solidFill>
          <a:schemeClr val="accent1"/>
        </a:solidFill>
      </dgm:spPr>
      <dgm:t>
        <a:bodyPr/>
        <a:lstStyle/>
        <a:p>
          <a:r>
            <a:rPr lang="ru-RU" dirty="0" smtClean="0"/>
            <a:t>3. УСПЕХ МЕРОПРИЯТИЯ  В БОЛЬШОЙ МЕРЕ ЗАВИСИТ ОТ ЗАИНТЕРЕСОВАННОСТИ ХОЗЯИНА ПЛОЩАДКИ.</a:t>
          </a:r>
          <a:endParaRPr lang="ru-RU" dirty="0"/>
        </a:p>
      </dgm:t>
    </dgm:pt>
    <dgm:pt modelId="{5C579E1E-E838-44FE-8860-7349EF88525E}" type="parTrans" cxnId="{1484E133-E24E-45DF-943D-6D11DC95BC96}">
      <dgm:prSet/>
      <dgm:spPr/>
      <dgm:t>
        <a:bodyPr/>
        <a:lstStyle/>
        <a:p>
          <a:endParaRPr lang="ru-RU"/>
        </a:p>
      </dgm:t>
    </dgm:pt>
    <dgm:pt modelId="{41E7A53B-F0F5-41E6-AA62-6D466E5E0D2C}" type="sibTrans" cxnId="{1484E133-E24E-45DF-943D-6D11DC95BC96}">
      <dgm:prSet/>
      <dgm:spPr/>
      <dgm:t>
        <a:bodyPr/>
        <a:lstStyle/>
        <a:p>
          <a:endParaRPr lang="ru-RU"/>
        </a:p>
      </dgm:t>
    </dgm:pt>
    <dgm:pt modelId="{44FE3E27-6499-4ED1-A37F-9521FC94A695}">
      <dgm:prSet phldrT="[Текст]"/>
      <dgm:spPr/>
      <dgm:t>
        <a:bodyPr/>
        <a:lstStyle/>
        <a:p>
          <a:r>
            <a:rPr lang="ru-RU" dirty="0" smtClean="0"/>
            <a:t>4.  УДОВЛЕТВОРЕННОСТЬ УЧАСТНИКОВ МЕРОПРИЯТИЯ  НАПРЯМУЮ ЗАВИСИТ ОТ ИХ ПООЩРЕНИЯ.</a:t>
          </a:r>
        </a:p>
        <a:p>
          <a:r>
            <a:rPr lang="ru-RU" dirty="0" smtClean="0"/>
            <a:t>КРАЙНЕ ВАЖНО ПРОДУМАТЬ КАК ИЗБЕЖАТЬ  СЛУЧАЕВ ОГОРЧЕНИЯ В ПОСЛЕДНЕЙ ЧАСТИ МЕРОПРИЯТИЯ – ПООЩРЕНИЯ  И НАГРАЖДЕНИЯ УЧАСТНИКОВ </a:t>
          </a:r>
          <a:endParaRPr lang="ru-RU" dirty="0"/>
        </a:p>
      </dgm:t>
    </dgm:pt>
    <dgm:pt modelId="{E39C8233-E7F8-4DA2-AFF2-3CF4AF3E176F}" type="parTrans" cxnId="{1902B4DF-0468-4B2D-9928-E241D17ECA96}">
      <dgm:prSet/>
      <dgm:spPr/>
      <dgm:t>
        <a:bodyPr/>
        <a:lstStyle/>
        <a:p>
          <a:endParaRPr lang="ru-RU"/>
        </a:p>
      </dgm:t>
    </dgm:pt>
    <dgm:pt modelId="{CD775F47-8D44-4B7F-B5B9-5782A514E492}" type="sibTrans" cxnId="{1902B4DF-0468-4B2D-9928-E241D17ECA96}">
      <dgm:prSet/>
      <dgm:spPr/>
      <dgm:t>
        <a:bodyPr/>
        <a:lstStyle/>
        <a:p>
          <a:endParaRPr lang="ru-RU"/>
        </a:p>
      </dgm:t>
    </dgm:pt>
    <dgm:pt modelId="{A5160E0C-50C1-421C-A5A4-BF1EAC60F546}">
      <dgm:prSet phldrT="[Текст]"/>
      <dgm:spPr/>
      <dgm:t>
        <a:bodyPr/>
        <a:lstStyle/>
        <a:p>
          <a:r>
            <a:rPr lang="ru-RU" dirty="0" smtClean="0"/>
            <a:t>5. ОБЯЗАТЕЛЬНОЙ ЧАСТЬЮ МРОПРИЯТИЯ ДОЛЖНЫ СТАТЬ: </a:t>
          </a:r>
        </a:p>
        <a:p>
          <a:r>
            <a:rPr lang="ru-RU" dirty="0" smtClean="0"/>
            <a:t>- СЕРТИФИКАТЫ УЧАСТНИКОВ (ДЛЯ ФОРМИРОВАНИЯ ПОРТФОЛИО ДЕТЕЙ)</a:t>
          </a:r>
        </a:p>
        <a:p>
          <a:r>
            <a:rPr lang="ru-RU" dirty="0" smtClean="0"/>
            <a:t>- ДИПЛОМЫ ПОБЕДИТЕЛЯМ ИЛИ АКТИВНЫМ УЧАСТНИКАМ</a:t>
          </a:r>
        </a:p>
        <a:p>
          <a:r>
            <a:rPr lang="ru-RU" dirty="0" smtClean="0"/>
            <a:t>- БЛАГОДАРСТВЕННЫЕ ПИСЬМА  ДИРЕКТОРАМ ШКОЛ (ХОЗЯЕВАМ ПЛОЩАДОК) И ОРГАНИЗАТОРАМ.</a:t>
          </a:r>
          <a:endParaRPr lang="ru-RU" dirty="0"/>
        </a:p>
      </dgm:t>
    </dgm:pt>
    <dgm:pt modelId="{F2B20FCF-A3E2-4C47-8B98-88CD25979408}" type="parTrans" cxnId="{1BD25CB1-AA7D-47B4-9DA8-9ACB9B5D8215}">
      <dgm:prSet/>
      <dgm:spPr/>
      <dgm:t>
        <a:bodyPr/>
        <a:lstStyle/>
        <a:p>
          <a:endParaRPr lang="ru-RU"/>
        </a:p>
      </dgm:t>
    </dgm:pt>
    <dgm:pt modelId="{D95FC3D9-5B16-449F-AC84-E6600168D468}" type="sibTrans" cxnId="{1BD25CB1-AA7D-47B4-9DA8-9ACB9B5D8215}">
      <dgm:prSet/>
      <dgm:spPr/>
      <dgm:t>
        <a:bodyPr/>
        <a:lstStyle/>
        <a:p>
          <a:endParaRPr lang="ru-RU"/>
        </a:p>
      </dgm:t>
    </dgm:pt>
    <dgm:pt modelId="{3DCA611A-0CA6-402B-A18C-555EF782E9CD}">
      <dgm:prSet/>
      <dgm:spPr/>
      <dgm:t>
        <a:bodyPr/>
        <a:lstStyle/>
        <a:p>
          <a:r>
            <a:rPr lang="ru-RU" dirty="0" smtClean="0"/>
            <a:t>6. ОБЯЗАТЕЛЬНОЕ ОСВЕЩЕНИЕ МЕРОПРИЯТИЯ В СМИ, НА САЙТАХ  ПЛОЩПАДОК  (ШКОЛ) И ОРГАНИЗАТОРОВ (ВУЗОВ) </a:t>
          </a:r>
          <a:endParaRPr lang="ru-RU" dirty="0"/>
        </a:p>
      </dgm:t>
    </dgm:pt>
    <dgm:pt modelId="{AE268898-6ECA-40E3-8ED9-59BCA5F0DEF3}" type="parTrans" cxnId="{139A8404-B0C1-4879-A572-A630374B8018}">
      <dgm:prSet/>
      <dgm:spPr/>
    </dgm:pt>
    <dgm:pt modelId="{E2CB9B01-FD14-4566-B85F-D4C8D1D5E8FE}" type="sibTrans" cxnId="{139A8404-B0C1-4879-A572-A630374B8018}">
      <dgm:prSet/>
      <dgm:spPr/>
    </dgm:pt>
    <dgm:pt modelId="{57C898D1-231E-4069-80CB-568CA868682C}" type="pres">
      <dgm:prSet presAssocID="{FEDF8148-B1E6-4E01-A9F8-4328E675816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3796BD-14CA-415C-93BA-4F59F69A9B83}" type="pres">
      <dgm:prSet presAssocID="{79569DB0-679B-4080-ACD8-F3457603917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0D36F-2D04-4E7B-8A24-707E52B2B323}" type="pres">
      <dgm:prSet presAssocID="{10DAF51C-12AC-47E7-BB83-FEFB2A6EC6AA}" presName="sibTrans" presStyleCnt="0"/>
      <dgm:spPr/>
    </dgm:pt>
    <dgm:pt modelId="{CBF9BFE6-4562-43EB-8BDF-211A9DFBBE27}" type="pres">
      <dgm:prSet presAssocID="{CED0E00A-2E37-4AF5-91D1-9F50E395943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A63D77-F8E0-47B2-9D99-A0748FCF39DD}" type="pres">
      <dgm:prSet presAssocID="{9222A211-D4F4-4376-9425-DDC7DBDC7A3E}" presName="sibTrans" presStyleCnt="0"/>
      <dgm:spPr/>
    </dgm:pt>
    <dgm:pt modelId="{23E4A769-902E-4A93-93DB-04A6B92A49AE}" type="pres">
      <dgm:prSet presAssocID="{1F074FE1-EDA3-4A30-A4E9-61B66FA726F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8D7809-B15D-4B4A-B032-485D8C66390B}" type="pres">
      <dgm:prSet presAssocID="{41E7A53B-F0F5-41E6-AA62-6D466E5E0D2C}" presName="sibTrans" presStyleCnt="0"/>
      <dgm:spPr/>
    </dgm:pt>
    <dgm:pt modelId="{F27BDF80-D28A-405E-9E2D-83BD74FC1D93}" type="pres">
      <dgm:prSet presAssocID="{44FE3E27-6499-4ED1-A37F-9521FC94A69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929BA-C7A9-49AB-B0E5-29F85A432C9D}" type="pres">
      <dgm:prSet presAssocID="{CD775F47-8D44-4B7F-B5B9-5782A514E492}" presName="sibTrans" presStyleCnt="0"/>
      <dgm:spPr/>
    </dgm:pt>
    <dgm:pt modelId="{FC32E3CF-2317-4598-9E24-20EA858DAC76}" type="pres">
      <dgm:prSet presAssocID="{A5160E0C-50C1-421C-A5A4-BF1EAC60F54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1E5F02-CF46-4291-8EB4-87F3C99DA65E}" type="pres">
      <dgm:prSet presAssocID="{D95FC3D9-5B16-449F-AC84-E6600168D468}" presName="sibTrans" presStyleCnt="0"/>
      <dgm:spPr/>
    </dgm:pt>
    <dgm:pt modelId="{B1B15D6A-2939-498B-BADA-D10FAAD6F32F}" type="pres">
      <dgm:prSet presAssocID="{3DCA611A-0CA6-402B-A18C-555EF782E9C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644293-4A30-4AC7-AEA1-DE3C35B35883}" srcId="{FEDF8148-B1E6-4E01-A9F8-4328E6758161}" destId="{79569DB0-679B-4080-ACD8-F34576039172}" srcOrd="0" destOrd="0" parTransId="{F6361DA3-EB8E-4D6B-9493-6F1A161298A5}" sibTransId="{10DAF51C-12AC-47E7-BB83-FEFB2A6EC6AA}"/>
    <dgm:cxn modelId="{1902B4DF-0468-4B2D-9928-E241D17ECA96}" srcId="{FEDF8148-B1E6-4E01-A9F8-4328E6758161}" destId="{44FE3E27-6499-4ED1-A37F-9521FC94A695}" srcOrd="3" destOrd="0" parTransId="{E39C8233-E7F8-4DA2-AFF2-3CF4AF3E176F}" sibTransId="{CD775F47-8D44-4B7F-B5B9-5782A514E492}"/>
    <dgm:cxn modelId="{B938D763-24ED-4BB0-909E-19C68C0415DF}" type="presOf" srcId="{FEDF8148-B1E6-4E01-A9F8-4328E6758161}" destId="{57C898D1-231E-4069-80CB-568CA868682C}" srcOrd="0" destOrd="0" presId="urn:microsoft.com/office/officeart/2005/8/layout/default"/>
    <dgm:cxn modelId="{1277B4C0-B133-465E-BB42-4EEEABFF425D}" type="presOf" srcId="{A5160E0C-50C1-421C-A5A4-BF1EAC60F546}" destId="{FC32E3CF-2317-4598-9E24-20EA858DAC76}" srcOrd="0" destOrd="0" presId="urn:microsoft.com/office/officeart/2005/8/layout/default"/>
    <dgm:cxn modelId="{1BD25CB1-AA7D-47B4-9DA8-9ACB9B5D8215}" srcId="{FEDF8148-B1E6-4E01-A9F8-4328E6758161}" destId="{A5160E0C-50C1-421C-A5A4-BF1EAC60F546}" srcOrd="4" destOrd="0" parTransId="{F2B20FCF-A3E2-4C47-8B98-88CD25979408}" sibTransId="{D95FC3D9-5B16-449F-AC84-E6600168D468}"/>
    <dgm:cxn modelId="{1484E133-E24E-45DF-943D-6D11DC95BC96}" srcId="{FEDF8148-B1E6-4E01-A9F8-4328E6758161}" destId="{1F074FE1-EDA3-4A30-A4E9-61B66FA726FA}" srcOrd="2" destOrd="0" parTransId="{5C579E1E-E838-44FE-8860-7349EF88525E}" sibTransId="{41E7A53B-F0F5-41E6-AA62-6D466E5E0D2C}"/>
    <dgm:cxn modelId="{A4CDCAF5-2E49-4117-8904-7ADB3BFAB724}" type="presOf" srcId="{CED0E00A-2E37-4AF5-91D1-9F50E3959435}" destId="{CBF9BFE6-4562-43EB-8BDF-211A9DFBBE27}" srcOrd="0" destOrd="0" presId="urn:microsoft.com/office/officeart/2005/8/layout/default"/>
    <dgm:cxn modelId="{5F995E02-F245-4734-8460-7582926E8568}" type="presOf" srcId="{3DCA611A-0CA6-402B-A18C-555EF782E9CD}" destId="{B1B15D6A-2939-498B-BADA-D10FAAD6F32F}" srcOrd="0" destOrd="0" presId="urn:microsoft.com/office/officeart/2005/8/layout/default"/>
    <dgm:cxn modelId="{0A9E0D96-AF93-4036-BE80-B182950DC3A7}" type="presOf" srcId="{44FE3E27-6499-4ED1-A37F-9521FC94A695}" destId="{F27BDF80-D28A-405E-9E2D-83BD74FC1D93}" srcOrd="0" destOrd="0" presId="urn:microsoft.com/office/officeart/2005/8/layout/default"/>
    <dgm:cxn modelId="{F8AED894-D973-4C10-AEB5-F79E09A421F5}" srcId="{FEDF8148-B1E6-4E01-A9F8-4328E6758161}" destId="{CED0E00A-2E37-4AF5-91D1-9F50E3959435}" srcOrd="1" destOrd="0" parTransId="{E582766B-D2B6-4E13-8E01-A79F010A377F}" sibTransId="{9222A211-D4F4-4376-9425-DDC7DBDC7A3E}"/>
    <dgm:cxn modelId="{E4440474-DAA7-44D4-A847-8E83AFAA0DF6}" type="presOf" srcId="{79569DB0-679B-4080-ACD8-F34576039172}" destId="{6A3796BD-14CA-415C-93BA-4F59F69A9B83}" srcOrd="0" destOrd="0" presId="urn:microsoft.com/office/officeart/2005/8/layout/default"/>
    <dgm:cxn modelId="{87C7D960-79DE-49B3-853F-84AF4676FE39}" type="presOf" srcId="{1F074FE1-EDA3-4A30-A4E9-61B66FA726FA}" destId="{23E4A769-902E-4A93-93DB-04A6B92A49AE}" srcOrd="0" destOrd="0" presId="urn:microsoft.com/office/officeart/2005/8/layout/default"/>
    <dgm:cxn modelId="{139A8404-B0C1-4879-A572-A630374B8018}" srcId="{FEDF8148-B1E6-4E01-A9F8-4328E6758161}" destId="{3DCA611A-0CA6-402B-A18C-555EF782E9CD}" srcOrd="5" destOrd="0" parTransId="{AE268898-6ECA-40E3-8ED9-59BCA5F0DEF3}" sibTransId="{E2CB9B01-FD14-4566-B85F-D4C8D1D5E8FE}"/>
    <dgm:cxn modelId="{5202FB25-00CA-4F3F-90D1-CD1D6875F13C}" type="presParOf" srcId="{57C898D1-231E-4069-80CB-568CA868682C}" destId="{6A3796BD-14CA-415C-93BA-4F59F69A9B83}" srcOrd="0" destOrd="0" presId="urn:microsoft.com/office/officeart/2005/8/layout/default"/>
    <dgm:cxn modelId="{61E9480C-A9C3-4041-9E65-BBAF370E68C5}" type="presParOf" srcId="{57C898D1-231E-4069-80CB-568CA868682C}" destId="{58C0D36F-2D04-4E7B-8A24-707E52B2B323}" srcOrd="1" destOrd="0" presId="urn:microsoft.com/office/officeart/2005/8/layout/default"/>
    <dgm:cxn modelId="{918C00B0-B0B2-48DE-B09D-5EB45823D26D}" type="presParOf" srcId="{57C898D1-231E-4069-80CB-568CA868682C}" destId="{CBF9BFE6-4562-43EB-8BDF-211A9DFBBE27}" srcOrd="2" destOrd="0" presId="urn:microsoft.com/office/officeart/2005/8/layout/default"/>
    <dgm:cxn modelId="{3568E40B-8F80-451A-A1BB-CA636B20F8EF}" type="presParOf" srcId="{57C898D1-231E-4069-80CB-568CA868682C}" destId="{0DA63D77-F8E0-47B2-9D99-A0748FCF39DD}" srcOrd="3" destOrd="0" presId="urn:microsoft.com/office/officeart/2005/8/layout/default"/>
    <dgm:cxn modelId="{E139BBD0-B4F9-4A60-8D35-304A95E9225B}" type="presParOf" srcId="{57C898D1-231E-4069-80CB-568CA868682C}" destId="{23E4A769-902E-4A93-93DB-04A6B92A49AE}" srcOrd="4" destOrd="0" presId="urn:microsoft.com/office/officeart/2005/8/layout/default"/>
    <dgm:cxn modelId="{BCCE1D3A-715A-4FF1-ABFF-486652F76B2F}" type="presParOf" srcId="{57C898D1-231E-4069-80CB-568CA868682C}" destId="{768D7809-B15D-4B4A-B032-485D8C66390B}" srcOrd="5" destOrd="0" presId="urn:microsoft.com/office/officeart/2005/8/layout/default"/>
    <dgm:cxn modelId="{40AA1299-0B49-4A54-810B-4B6C680EF2BE}" type="presParOf" srcId="{57C898D1-231E-4069-80CB-568CA868682C}" destId="{F27BDF80-D28A-405E-9E2D-83BD74FC1D93}" srcOrd="6" destOrd="0" presId="urn:microsoft.com/office/officeart/2005/8/layout/default"/>
    <dgm:cxn modelId="{677DE1F1-B3C7-42A7-A4AB-67E8B852DD00}" type="presParOf" srcId="{57C898D1-231E-4069-80CB-568CA868682C}" destId="{178929BA-C7A9-49AB-B0E5-29F85A432C9D}" srcOrd="7" destOrd="0" presId="urn:microsoft.com/office/officeart/2005/8/layout/default"/>
    <dgm:cxn modelId="{0D5F856F-75B2-41CB-B832-6215D3E46456}" type="presParOf" srcId="{57C898D1-231E-4069-80CB-568CA868682C}" destId="{FC32E3CF-2317-4598-9E24-20EA858DAC76}" srcOrd="8" destOrd="0" presId="urn:microsoft.com/office/officeart/2005/8/layout/default"/>
    <dgm:cxn modelId="{44ADFECA-C64F-40A2-88A2-BD2641287CAB}" type="presParOf" srcId="{57C898D1-231E-4069-80CB-568CA868682C}" destId="{AC1E5F02-CF46-4291-8EB4-87F3C99DA65E}" srcOrd="9" destOrd="0" presId="urn:microsoft.com/office/officeart/2005/8/layout/default"/>
    <dgm:cxn modelId="{D8A1CCD4-11AF-4DDD-9BF8-0070B21302E5}" type="presParOf" srcId="{57C898D1-231E-4069-80CB-568CA868682C}" destId="{B1B15D6A-2939-498B-BADA-D10FAAD6F32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E7DBB9-8945-475D-8DC0-74431B4E3790}">
      <dsp:nvSpPr>
        <dsp:cNvPr id="0" name=""/>
        <dsp:cNvSpPr/>
      </dsp:nvSpPr>
      <dsp:spPr>
        <a:xfrm>
          <a:off x="2190866" y="0"/>
          <a:ext cx="3289926" cy="21943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МЕЖРАЙОННОЕ МЕРОПРИЯТИЕ  С УЧАСТИЕМ ДРУГИХ ШКОЛ ИЗ </a:t>
          </a:r>
          <a:r>
            <a:rPr lang="ru-RU" sz="2100" kern="1200" smtClean="0"/>
            <a:t>СОСЕДНИХ СЕЛ</a:t>
          </a:r>
          <a:endParaRPr lang="ru-RU" sz="2100" kern="1200" dirty="0" smtClean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2717254" y="0"/>
        <a:ext cx="2763538" cy="2194381"/>
      </dsp:txXfrm>
    </dsp:sp>
    <dsp:sp modelId="{C20E2B40-3456-4937-A5D1-7D18980536F4}">
      <dsp:nvSpPr>
        <dsp:cNvPr id="0" name=""/>
        <dsp:cNvSpPr/>
      </dsp:nvSpPr>
      <dsp:spPr>
        <a:xfrm>
          <a:off x="2194517" y="2210759"/>
          <a:ext cx="3289926" cy="2194381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2720906" y="2210759"/>
        <a:ext cx="2763538" cy="2194381"/>
      </dsp:txXfrm>
    </dsp:sp>
    <dsp:sp modelId="{BFE58F11-DF9D-440F-A647-720D5FE64FCD}">
      <dsp:nvSpPr>
        <dsp:cNvPr id="0" name=""/>
        <dsp:cNvSpPr/>
      </dsp:nvSpPr>
      <dsp:spPr>
        <a:xfrm>
          <a:off x="200252" y="0"/>
          <a:ext cx="2193284" cy="21932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МБОУ СОШ№6 С. ГОФИЦКОЕ (ОРГАНИЗАТОР – </a:t>
          </a:r>
          <a:r>
            <a:rPr lang="ru-RU" sz="1800" b="1" kern="1200" dirty="0" err="1" smtClean="0"/>
            <a:t>РАНХиГС</a:t>
          </a:r>
          <a:r>
            <a:rPr lang="ru-RU" sz="1800" b="1" kern="1200" dirty="0" smtClean="0"/>
            <a:t>)</a:t>
          </a:r>
          <a:endParaRPr lang="ru-RU" sz="1800" b="1" kern="1200" dirty="0"/>
        </a:p>
      </dsp:txBody>
      <dsp:txXfrm>
        <a:off x="200252" y="0"/>
        <a:ext cx="2193284" cy="2193284"/>
      </dsp:txXfrm>
    </dsp:sp>
    <dsp:sp modelId="{B93B551E-3E47-47F5-B107-A1815E6C78EE}">
      <dsp:nvSpPr>
        <dsp:cNvPr id="0" name=""/>
        <dsp:cNvSpPr/>
      </dsp:nvSpPr>
      <dsp:spPr>
        <a:xfrm>
          <a:off x="7539519" y="0"/>
          <a:ext cx="3289926" cy="21943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МЕРОПРИЯТИЕ В МАСШТАБЕ ОДНОЙ ШКОЛЫ И ОДНОГО СЕЛА</a:t>
          </a:r>
          <a:endParaRPr lang="ru-RU" sz="2100" kern="1200" dirty="0"/>
        </a:p>
      </dsp:txBody>
      <dsp:txXfrm>
        <a:off x="8065907" y="0"/>
        <a:ext cx="2763538" cy="2194381"/>
      </dsp:txXfrm>
    </dsp:sp>
    <dsp:sp modelId="{EB4F19E5-3AD1-41CA-BF01-2650B7B030F4}">
      <dsp:nvSpPr>
        <dsp:cNvPr id="0" name=""/>
        <dsp:cNvSpPr/>
      </dsp:nvSpPr>
      <dsp:spPr>
        <a:xfrm>
          <a:off x="7568042" y="2195639"/>
          <a:ext cx="3203730" cy="2346824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8080639" y="2195639"/>
        <a:ext cx="2691133" cy="2346824"/>
      </dsp:txXfrm>
    </dsp:sp>
    <dsp:sp modelId="{31103116-6AAD-4E29-97A2-D3480F04D9EE}">
      <dsp:nvSpPr>
        <dsp:cNvPr id="0" name=""/>
        <dsp:cNvSpPr/>
      </dsp:nvSpPr>
      <dsp:spPr>
        <a:xfrm>
          <a:off x="5646192" y="0"/>
          <a:ext cx="2193284" cy="21932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МБОУ СОШ№15 С. КАЗИНКА (ОРГАНИЗАТОР – СКФУ)</a:t>
          </a:r>
          <a:endParaRPr lang="ru-RU" sz="1800" b="1" kern="1200" dirty="0"/>
        </a:p>
      </dsp:txBody>
      <dsp:txXfrm>
        <a:off x="5646192" y="0"/>
        <a:ext cx="2193284" cy="219328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E7DBB9-8945-475D-8DC0-74431B4E3790}">
      <dsp:nvSpPr>
        <dsp:cNvPr id="0" name=""/>
        <dsp:cNvSpPr/>
      </dsp:nvSpPr>
      <dsp:spPr>
        <a:xfrm>
          <a:off x="1802907" y="76256"/>
          <a:ext cx="3988967" cy="17564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«Руби капусту!» формат </a:t>
          </a:r>
          <a:r>
            <a:rPr lang="ru-RU" sz="1500" kern="1200" dirty="0" err="1" smtClean="0"/>
            <a:t>квеста</a:t>
          </a:r>
          <a:r>
            <a:rPr lang="ru-RU" sz="1500" kern="1200" dirty="0" smtClean="0"/>
            <a:t>. Каждая локация – интерактивная игра.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Участники разбиты на команды из трех человек: 2 ученика, учитель, родитель.</a:t>
          </a:r>
        </a:p>
      </dsp:txBody>
      <dsp:txXfrm>
        <a:off x="2441142" y="76256"/>
        <a:ext cx="3350732" cy="1756422"/>
      </dsp:txXfrm>
    </dsp:sp>
    <dsp:sp modelId="{BFE58F11-DF9D-440F-A647-720D5FE64FCD}">
      <dsp:nvSpPr>
        <dsp:cNvPr id="0" name=""/>
        <dsp:cNvSpPr/>
      </dsp:nvSpPr>
      <dsp:spPr>
        <a:xfrm>
          <a:off x="0" y="0"/>
          <a:ext cx="1873219" cy="18779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МБОУ СОШ№6 С. ГОФИЦКОЕ (ОРГАНИЗАТОР – </a:t>
          </a:r>
          <a:r>
            <a:rPr lang="ru-RU" sz="1600" b="1" kern="1200" dirty="0" err="1" smtClean="0"/>
            <a:t>РАНХиГС</a:t>
          </a:r>
          <a:r>
            <a:rPr lang="ru-RU" sz="1600" b="1" kern="1200" dirty="0" smtClean="0"/>
            <a:t>)</a:t>
          </a:r>
          <a:endParaRPr lang="ru-RU" sz="1600" b="1" kern="1200" dirty="0"/>
        </a:p>
      </dsp:txBody>
      <dsp:txXfrm>
        <a:off x="0" y="0"/>
        <a:ext cx="1873219" cy="1877926"/>
      </dsp:txXfrm>
    </dsp:sp>
    <dsp:sp modelId="{B93B551E-3E47-47F5-B107-A1815E6C78EE}">
      <dsp:nvSpPr>
        <dsp:cNvPr id="0" name=""/>
        <dsp:cNvSpPr/>
      </dsp:nvSpPr>
      <dsp:spPr>
        <a:xfrm>
          <a:off x="7994025" y="0"/>
          <a:ext cx="3988967" cy="26606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Просветительское</a:t>
          </a:r>
          <a:r>
            <a:rPr lang="ru-RU" sz="1500" kern="1200" baseline="0" dirty="0" smtClean="0"/>
            <a:t> мероприятие, в котором каждая площадка работает на свою возрастную категорию:  1)дети младшего возраста,  2)средняя школа, 3)старшеклассники, 4)взрослые и отдельная подгруппа  учителей финансовой грамотности.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baseline="0" dirty="0" smtClean="0"/>
            <a:t>Участники разбиты на возрастные группы. Для каждой группы подготовлен свой ряд  </a:t>
          </a:r>
          <a:r>
            <a:rPr lang="ru-RU" sz="1500" kern="1200" baseline="0" dirty="0" err="1" smtClean="0"/>
            <a:t>интерактивов</a:t>
          </a:r>
          <a:r>
            <a:rPr lang="ru-RU" sz="1500" kern="1200" baseline="0" dirty="0" smtClean="0"/>
            <a:t> </a:t>
          </a:r>
          <a:endParaRPr lang="ru-RU" sz="1500" kern="1200" dirty="0"/>
        </a:p>
      </dsp:txBody>
      <dsp:txXfrm>
        <a:off x="8632260" y="0"/>
        <a:ext cx="3350732" cy="2660641"/>
      </dsp:txXfrm>
    </dsp:sp>
    <dsp:sp modelId="{31103116-6AAD-4E29-97A2-D3480F04D9EE}">
      <dsp:nvSpPr>
        <dsp:cNvPr id="0" name=""/>
        <dsp:cNvSpPr/>
      </dsp:nvSpPr>
      <dsp:spPr>
        <a:xfrm>
          <a:off x="6146837" y="0"/>
          <a:ext cx="1994669" cy="18841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МБОУ СОШ№15 С. КАЗИНКА (ОРГАНИЗАТОР – СКФУ)</a:t>
          </a:r>
          <a:endParaRPr lang="ru-RU" sz="1600" b="1" kern="1200" dirty="0"/>
        </a:p>
      </dsp:txBody>
      <dsp:txXfrm>
        <a:off x="6146837" y="0"/>
        <a:ext cx="1994669" cy="188414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E7DBB9-8945-475D-8DC0-74431B4E3790}">
      <dsp:nvSpPr>
        <dsp:cNvPr id="0" name=""/>
        <dsp:cNvSpPr/>
      </dsp:nvSpPr>
      <dsp:spPr>
        <a:xfrm>
          <a:off x="1802907" y="76256"/>
          <a:ext cx="3988967" cy="17564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«Руби капусту!» формат </a:t>
          </a:r>
          <a:r>
            <a:rPr lang="ru-RU" sz="1500" kern="1200" dirty="0" err="1" smtClean="0"/>
            <a:t>квеста</a:t>
          </a:r>
          <a:r>
            <a:rPr lang="ru-RU" sz="1500" kern="1200" dirty="0" smtClean="0"/>
            <a:t>. Каждая локация – интерактивная игра. Игры и их методики разработаны  Образовательными проектами ПАКК.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Участники разбиты на команды из трех человек: 2 ученика, учитель, родитель.</a:t>
          </a:r>
        </a:p>
      </dsp:txBody>
      <dsp:txXfrm>
        <a:off x="2441142" y="76256"/>
        <a:ext cx="3350732" cy="1756422"/>
      </dsp:txXfrm>
    </dsp:sp>
    <dsp:sp modelId="{BFE58F11-DF9D-440F-A647-720D5FE64FCD}">
      <dsp:nvSpPr>
        <dsp:cNvPr id="0" name=""/>
        <dsp:cNvSpPr/>
      </dsp:nvSpPr>
      <dsp:spPr>
        <a:xfrm>
          <a:off x="0" y="0"/>
          <a:ext cx="1873219" cy="18779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МБОУ СОШ№6 С. ГОФИЦКОЕ (ОРГАНИЗАТОР – </a:t>
          </a:r>
          <a:r>
            <a:rPr lang="ru-RU" sz="1600" b="1" kern="1200" dirty="0" err="1" smtClean="0"/>
            <a:t>РАНХиГС</a:t>
          </a:r>
          <a:r>
            <a:rPr lang="ru-RU" sz="1600" b="1" kern="1200" dirty="0" smtClean="0"/>
            <a:t>)</a:t>
          </a:r>
          <a:endParaRPr lang="ru-RU" sz="1600" b="1" kern="1200" dirty="0"/>
        </a:p>
      </dsp:txBody>
      <dsp:txXfrm>
        <a:off x="0" y="0"/>
        <a:ext cx="1873219" cy="1877926"/>
      </dsp:txXfrm>
    </dsp:sp>
    <dsp:sp modelId="{B93B551E-3E47-47F5-B107-A1815E6C78EE}">
      <dsp:nvSpPr>
        <dsp:cNvPr id="0" name=""/>
        <dsp:cNvSpPr/>
      </dsp:nvSpPr>
      <dsp:spPr>
        <a:xfrm>
          <a:off x="7994024" y="39193"/>
          <a:ext cx="3988967" cy="26606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Просветительское</a:t>
          </a:r>
          <a:r>
            <a:rPr lang="ru-RU" sz="1500" kern="1200" baseline="0" dirty="0" smtClean="0"/>
            <a:t> мероприятие, в котором каждая площадка работает на свою возрастную категорию:  1)дети младшего возраста,  2)учащиеся  5-8 классов, 3)старшеклассники, 4)взрослые и отдельная подгруппа  учителей финансовой грамотности.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baseline="0" dirty="0" smtClean="0"/>
            <a:t>Участники разбиты на возрастные группы. Для каждой группы подготовлен свой ряд  </a:t>
          </a:r>
          <a:r>
            <a:rPr lang="ru-RU" sz="1500" kern="1200" baseline="0" dirty="0" err="1" smtClean="0"/>
            <a:t>интерактивов</a:t>
          </a:r>
          <a:r>
            <a:rPr lang="ru-RU" sz="1500" kern="1200" baseline="0" dirty="0" smtClean="0"/>
            <a:t> </a:t>
          </a:r>
          <a:endParaRPr lang="ru-RU" sz="1500" kern="1200" dirty="0"/>
        </a:p>
      </dsp:txBody>
      <dsp:txXfrm>
        <a:off x="8632259" y="39193"/>
        <a:ext cx="3350732" cy="2660641"/>
      </dsp:txXfrm>
    </dsp:sp>
    <dsp:sp modelId="{31103116-6AAD-4E29-97A2-D3480F04D9EE}">
      <dsp:nvSpPr>
        <dsp:cNvPr id="0" name=""/>
        <dsp:cNvSpPr/>
      </dsp:nvSpPr>
      <dsp:spPr>
        <a:xfrm>
          <a:off x="6146837" y="0"/>
          <a:ext cx="1994669" cy="18841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МБОУ СОШ№15 С. КАЗИНКА (ОРГАНИЗАТОР – СКФУ)</a:t>
          </a:r>
          <a:endParaRPr lang="ru-RU" sz="1600" b="1" kern="1200" dirty="0"/>
        </a:p>
      </dsp:txBody>
      <dsp:txXfrm>
        <a:off x="6146837" y="0"/>
        <a:ext cx="1994669" cy="188414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E7DBB9-8945-475D-8DC0-74431B4E3790}">
      <dsp:nvSpPr>
        <dsp:cNvPr id="0" name=""/>
        <dsp:cNvSpPr/>
      </dsp:nvSpPr>
      <dsp:spPr>
        <a:xfrm>
          <a:off x="1636073" y="125500"/>
          <a:ext cx="4368523" cy="25852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Командный зачет. Команды получают баллы  за  участие, активность и победы в играх на площадках.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 конце Фестиваля подводится итог и определяются победители по количеству баллов.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Награждение  участников  - вручение  Сертификатов участников и /или Дипломов победителей, а также сувенирной продукции согласно занимаемому месту: от менее ценных предметов к более  ценным </a:t>
          </a:r>
        </a:p>
      </dsp:txBody>
      <dsp:txXfrm>
        <a:off x="2335037" y="125500"/>
        <a:ext cx="3669559" cy="2585243"/>
      </dsp:txXfrm>
    </dsp:sp>
    <dsp:sp modelId="{BFE58F11-DF9D-440F-A647-720D5FE64FCD}">
      <dsp:nvSpPr>
        <dsp:cNvPr id="0" name=""/>
        <dsp:cNvSpPr/>
      </dsp:nvSpPr>
      <dsp:spPr>
        <a:xfrm>
          <a:off x="252624" y="0"/>
          <a:ext cx="1838186" cy="18428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МБОУ СОШ№6 С. ГОФИЦКОЕ (ОРГАНИЗАТОР – </a:t>
          </a:r>
          <a:r>
            <a:rPr lang="ru-RU" sz="1500" b="1" kern="1200" dirty="0" err="1" smtClean="0"/>
            <a:t>РАНХиГС</a:t>
          </a:r>
          <a:r>
            <a:rPr lang="ru-RU" sz="1500" b="1" kern="1200" dirty="0" smtClean="0"/>
            <a:t>)</a:t>
          </a:r>
          <a:endParaRPr lang="ru-RU" sz="1500" b="1" kern="1200" dirty="0"/>
        </a:p>
      </dsp:txBody>
      <dsp:txXfrm>
        <a:off x="252624" y="0"/>
        <a:ext cx="1838186" cy="1842805"/>
      </dsp:txXfrm>
    </dsp:sp>
    <dsp:sp modelId="{B93B551E-3E47-47F5-B107-A1815E6C78EE}">
      <dsp:nvSpPr>
        <dsp:cNvPr id="0" name=""/>
        <dsp:cNvSpPr/>
      </dsp:nvSpPr>
      <dsp:spPr>
        <a:xfrm>
          <a:off x="8068609" y="52238"/>
          <a:ext cx="3914366" cy="26108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Личный</a:t>
          </a:r>
          <a:r>
            <a:rPr lang="ru-RU" sz="1300" kern="1200" baseline="0" dirty="0" smtClean="0"/>
            <a:t> зачет. Участники получают  в качестве поощрения игровую валюту  (Рублики/Денежки) за личное участие и активность.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baseline="0" dirty="0" smtClean="0"/>
            <a:t>В конце Фестиваля проводилась Ярмарка – отдельно для каждой  возрастной  группы.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baseline="0" dirty="0" smtClean="0"/>
            <a:t>Особо ценные призы были разыграны в лотерее. На каждой из 4- площадок.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baseline="0" dirty="0" smtClean="0"/>
            <a:t>Игровая валюта по завершении мероприятий была оставлена на выходе, чтобы участники могли взять себе на память. </a:t>
          </a:r>
        </a:p>
      </dsp:txBody>
      <dsp:txXfrm>
        <a:off x="8694907" y="52238"/>
        <a:ext cx="3288067" cy="2610882"/>
      </dsp:txXfrm>
    </dsp:sp>
    <dsp:sp modelId="{31103116-6AAD-4E29-97A2-D3480F04D9EE}">
      <dsp:nvSpPr>
        <dsp:cNvPr id="0" name=""/>
        <dsp:cNvSpPr/>
      </dsp:nvSpPr>
      <dsp:spPr>
        <a:xfrm>
          <a:off x="6371011" y="0"/>
          <a:ext cx="1957365" cy="18489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МБОУ СОШ№15 С. КАЗИНКА (ОРГАНИЗАТОР – СКФУ)</a:t>
          </a:r>
          <a:endParaRPr lang="ru-RU" sz="1500" b="1" kern="1200" dirty="0"/>
        </a:p>
      </dsp:txBody>
      <dsp:txXfrm>
        <a:off x="6371011" y="0"/>
        <a:ext cx="1957365" cy="184891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3796BD-14CA-415C-93BA-4F59F69A9B83}">
      <dsp:nvSpPr>
        <dsp:cNvPr id="0" name=""/>
        <dsp:cNvSpPr/>
      </dsp:nvSpPr>
      <dsp:spPr>
        <a:xfrm>
          <a:off x="0" y="382308"/>
          <a:ext cx="3580039" cy="214802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1. ОРГАНИЗАТОРЫ МЕРОПРИЯТИЯ ДОЛЖНЫ ПОЛУЧИТЬ ДОСТУП К МЕТОДИЧЕСКИМ РАЗРАБОТКАМ ФЕДЕРАЛЬНОГО ПРОЕКТА – В ПЕРВУЮ ОЧЕРЕДЬ К МЕТОДИКАМ ОРГАНИЗАЦИИ СЕЛЬСКИХ ФЕСТИВАЛЕЙ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chemeClr val="bg1"/>
              </a:solidFill>
              <a:hlinkClick xmlns:r="http://schemas.openxmlformats.org/officeDocument/2006/relationships" r:id="rId1"/>
            </a:rPr>
            <a:t>https://vashifinancy.ru/rural-festival/how-organization/</a:t>
          </a:r>
          <a:endParaRPr lang="ru-RU" sz="1300" kern="1200" dirty="0">
            <a:solidFill>
              <a:schemeClr val="bg1"/>
            </a:solidFill>
          </a:endParaRPr>
        </a:p>
      </dsp:txBody>
      <dsp:txXfrm>
        <a:off x="0" y="382308"/>
        <a:ext cx="3580039" cy="2148023"/>
      </dsp:txXfrm>
    </dsp:sp>
    <dsp:sp modelId="{CBF9BFE6-4562-43EB-8BDF-211A9DFBBE27}">
      <dsp:nvSpPr>
        <dsp:cNvPr id="0" name=""/>
        <dsp:cNvSpPr/>
      </dsp:nvSpPr>
      <dsp:spPr>
        <a:xfrm>
          <a:off x="3938042" y="382308"/>
          <a:ext cx="3580039" cy="214802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2.ПРЕДПОЧТИТЕЛЬНО РАССМАТРИВАТЬ В КАЧЕСТВЕ  ОРГАНИЗАТОРОВ ВУЗЫ. 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ЗАИНТЕРЕСОВАННОСТЬ ВУЗОВ ЛЕЖИТ В НЕСКОЛЬКИХ СФЕРАХ: а) НАУЧНАЯ ДЕЯТЕЛЬНОСТЬ, б) ПРИВЛЕЧЕНИЕ СТУДЕНТОВ К ВОЛОНТЕРСКОЙ ДЕТЕЛЬНОСТИ, в) ОРГАНИЗАЦИЯ ПРОФОРИЕНТАЦИОННОЙ  РАБОТЫ В ШКОЛАХ.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ПРЕПОДАВАТЕЛИ ВУЗОВ ПОКАЗЫВАЮТ ПРЕКРАСЫЙ  ТВОРЧЕСКИЙ ПОТЕНЦИАЛ </a:t>
          </a:r>
          <a:endParaRPr lang="ru-RU" sz="1300" kern="1200" dirty="0"/>
        </a:p>
      </dsp:txBody>
      <dsp:txXfrm>
        <a:off x="3938042" y="382308"/>
        <a:ext cx="3580039" cy="2148023"/>
      </dsp:txXfrm>
    </dsp:sp>
    <dsp:sp modelId="{23E4A769-902E-4A93-93DB-04A6B92A49AE}">
      <dsp:nvSpPr>
        <dsp:cNvPr id="0" name=""/>
        <dsp:cNvSpPr/>
      </dsp:nvSpPr>
      <dsp:spPr>
        <a:xfrm>
          <a:off x="7876085" y="382308"/>
          <a:ext cx="3580039" cy="214802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3. УСПЕХ МЕРОПРИЯТИЯ  В БОЛЬШОЙ МЕРЕ ЗАВИСИТ ОТ ЗАИНТЕРЕСОВАННОСТИ ХОЗЯИНА ПЛОЩАДКИ.</a:t>
          </a:r>
          <a:endParaRPr lang="ru-RU" sz="1300" kern="1200" dirty="0"/>
        </a:p>
      </dsp:txBody>
      <dsp:txXfrm>
        <a:off x="7876085" y="382308"/>
        <a:ext cx="3580039" cy="2148023"/>
      </dsp:txXfrm>
    </dsp:sp>
    <dsp:sp modelId="{F27BDF80-D28A-405E-9E2D-83BD74FC1D93}">
      <dsp:nvSpPr>
        <dsp:cNvPr id="0" name=""/>
        <dsp:cNvSpPr/>
      </dsp:nvSpPr>
      <dsp:spPr>
        <a:xfrm>
          <a:off x="0" y="2888335"/>
          <a:ext cx="3580039" cy="21480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4.  УДОВЛЕТВОРЕННОСТЬ УЧАСТНИКОВ МЕРОПРИЯТИЯ  НАПРЯМУЮ ЗАВИСИТ ОТ ИХ ПООЩРЕНИЯ.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КРАЙНЕ ВАЖНО ПРОДУМАТЬ КАК ИЗБЕЖАТЬ  СЛУЧАЕВ ОГОРЧЕНИЯ В ПОСЛЕДНЕЙ ЧАСТИ МЕРОПРИЯТИЯ – ПООЩРЕНИЯ  И НАГРАЖДЕНИЯ УЧАСТНИКОВ </a:t>
          </a:r>
          <a:endParaRPr lang="ru-RU" sz="1300" kern="1200" dirty="0"/>
        </a:p>
      </dsp:txBody>
      <dsp:txXfrm>
        <a:off x="0" y="2888335"/>
        <a:ext cx="3580039" cy="2148023"/>
      </dsp:txXfrm>
    </dsp:sp>
    <dsp:sp modelId="{FC32E3CF-2317-4598-9E24-20EA858DAC76}">
      <dsp:nvSpPr>
        <dsp:cNvPr id="0" name=""/>
        <dsp:cNvSpPr/>
      </dsp:nvSpPr>
      <dsp:spPr>
        <a:xfrm>
          <a:off x="3938042" y="2888335"/>
          <a:ext cx="3580039" cy="21480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5. ОБЯЗАТЕЛЬНОЙ ЧАСТЬЮ МРОПРИЯТИЯ ДОЛЖНЫ СТАТЬ: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- СЕРТИФИКАТЫ УЧАСТНИКОВ (ДЛЯ ФОРМИРОВАНИЯ ПОРТФОЛИО ДЕТЕЙ)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- ДИПЛОМЫ ПОБЕДИТЕЛЯМ ИЛИ АКТИВНЫМ УЧАСТНИКАМ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- БЛАГОДАРСТВЕННЫЕ ПИСЬМА  ДИРЕКТОРАМ ШКОЛ (ХОЗЯЕВАМ ПЛОЩАДОК) И ОРГАНИЗАТОРАМ.</a:t>
          </a:r>
          <a:endParaRPr lang="ru-RU" sz="1300" kern="1200" dirty="0"/>
        </a:p>
      </dsp:txBody>
      <dsp:txXfrm>
        <a:off x="3938042" y="2888335"/>
        <a:ext cx="3580039" cy="2148023"/>
      </dsp:txXfrm>
    </dsp:sp>
    <dsp:sp modelId="{B1B15D6A-2939-498B-BADA-D10FAAD6F32F}">
      <dsp:nvSpPr>
        <dsp:cNvPr id="0" name=""/>
        <dsp:cNvSpPr/>
      </dsp:nvSpPr>
      <dsp:spPr>
        <a:xfrm>
          <a:off x="7876085" y="2888335"/>
          <a:ext cx="3580039" cy="21480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6. ОБЯЗАТЕЛЬНОЕ ОСВЕЩЕНИЕ МЕРОПРИЯТИЯ В СМИ, НА САЙТАХ  ПЛОЩПАДОК  (ШКОЛ) И ОРГАНИЗАТОРОВ (ВУЗОВ) </a:t>
          </a:r>
          <a:endParaRPr lang="ru-RU" sz="1300" kern="1200" dirty="0"/>
        </a:p>
      </dsp:txBody>
      <dsp:txXfrm>
        <a:off x="7876085" y="2888335"/>
        <a:ext cx="3580039" cy="2148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78A22-7546-4CE0-BBC0-5FCF490E7709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55B4583-5595-4D6F-BDE5-57C24313E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18356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CE752-9018-416B-9B27-D9AC701F3234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6EE11-0080-4BE0-8DD5-0D776FBCF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8FD9D-ACB1-4D55-8B4A-0351CF4B8D16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12C23-A24C-4BE3-9067-5FFA25397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E63FD-E699-4901-8D94-AC2C076622C6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5D803-2D74-4C0E-B321-ABA5F294D7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F35D7-A600-4625-814D-48361EE1E0ED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A4C33-60FD-40CB-9CAB-82B33A55F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50441-D858-4583-AD4B-AEBD83DE7875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39841-223C-4915-BE53-290B2C944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9E5AB-1AB9-4E54-B00E-4F581A732040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4A5D3-FDE7-4387-845A-E24C83BF2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FDAD0-4380-4FAD-AD0A-936EB6124711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17A6D-DBD9-4BA1-B85C-4BB84FE63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87745-D583-4C99-ABE5-E9A575F9A414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1AFAA-FB36-4450-8DFE-729F777C0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09550"/>
            <a:ext cx="1189355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96B9E-451D-4A64-84A1-B518DDDAFC23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C63A5-1490-4C72-BB53-1C6B87BBF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5967A-9E12-40C4-B287-7A9BAF518932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1ED6A-4472-4765-9A66-D244A4D6C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6BF96-4F7D-480B-BBF9-74EC22055ECB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723C6-4226-4425-B3F3-0A52015A2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06D709-E770-498E-B9BD-578AABE35CFF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944E8D-ED32-4A23-9F37-1DEEC31D5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60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12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15" Type="http://schemas.microsoft.com/office/2007/relationships/diagramDrawing" Target="../diagrams/drawing3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jpeg"/><Relationship Id="rId14" Type="http://schemas.openxmlformats.org/officeDocument/2006/relationships/diagramColors" Target="../diagrams/colors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n.gerasimenko.frp@gmail.co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2"/>
          <p:cNvSpPr>
            <a:spLocks noGrp="1"/>
          </p:cNvSpPr>
          <p:nvPr>
            <p:ph idx="1"/>
          </p:nvPr>
        </p:nvSpPr>
        <p:spPr>
          <a:xfrm>
            <a:off x="7702550" y="5438775"/>
            <a:ext cx="3724275" cy="736600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Arial" charset="0"/>
              <a:buNone/>
            </a:pPr>
            <a:endParaRPr lang="ru-RU" sz="700" smtClean="0"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lnSpc>
                <a:spcPct val="70000"/>
              </a:lnSpc>
              <a:buFont typeface="Arial" charset="0"/>
              <a:buNone/>
            </a:pPr>
            <a:endParaRPr lang="ru-RU" sz="700" smtClean="0"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lnSpc>
                <a:spcPct val="70000"/>
              </a:lnSpc>
              <a:buFont typeface="Arial" charset="0"/>
              <a:buNone/>
            </a:pPr>
            <a:endParaRPr lang="ru-RU" sz="700" smtClean="0"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lnSpc>
                <a:spcPct val="70000"/>
              </a:lnSpc>
              <a:buFont typeface="Arial" charset="0"/>
              <a:buNone/>
            </a:pPr>
            <a:endParaRPr lang="ru-RU" sz="1200" b="1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4338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638" y="5108575"/>
            <a:ext cx="4157662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нутый угол 5"/>
          <p:cNvSpPr/>
          <p:nvPr/>
        </p:nvSpPr>
        <p:spPr>
          <a:xfrm>
            <a:off x="401638" y="155575"/>
            <a:ext cx="9842500" cy="4822825"/>
          </a:xfrm>
          <a:prstGeom prst="foldedCorner">
            <a:avLst/>
          </a:prstGeom>
          <a:solidFill>
            <a:srgbClr val="22B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ru-RU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ru-RU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ru-RU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ru-RU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Проект «Содействие повышению уровня финансовой грамотности населения и развитию финансового образования в Российской Федерации»</a:t>
            </a:r>
          </a:p>
          <a:p>
            <a:pPr algn="ctr">
              <a:defRPr/>
            </a:pPr>
            <a:endParaRPr 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endParaRPr 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«СЕЛЬСКИЕ ФИНАНСОВЫЕ ФЕСТИВАЛИ: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РАЗНЫЕ ПОДХОДЫ – ОДИН РЕЗУЛЬТАТ»</a:t>
            </a:r>
          </a:p>
          <a:p>
            <a:pPr algn="ctr">
              <a:defRPr/>
            </a:pPr>
            <a:endParaRPr lang="ru-RU" sz="20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2000" b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Опыт Ставропольского </a:t>
            </a: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края</a:t>
            </a:r>
            <a:endParaRPr lang="ru-RU" sz="2000" b="1" dirty="0">
              <a:solidFill>
                <a:schemeClr val="bg1"/>
              </a:solidFill>
              <a:latin typeface="Arial" charset="0"/>
              <a:cs typeface="Tahoma" pitchFamily="34" charset="0"/>
            </a:endParaRPr>
          </a:p>
          <a:p>
            <a:pPr>
              <a:defRPr/>
            </a:pPr>
            <a:endParaRPr lang="ru-RU" sz="2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ru-RU" sz="260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rgbClr val="FFFFFF"/>
                </a:solidFill>
                <a:latin typeface="Arial" charset="0"/>
                <a:cs typeface="Arial" charset="0"/>
              </a:rPr>
              <a:t>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95" name="Group 1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971768535"/>
              </p:ext>
            </p:extLst>
          </p:nvPr>
        </p:nvGraphicFramePr>
        <p:xfrm>
          <a:off x="865188" y="1347788"/>
          <a:ext cx="10336212" cy="5381625"/>
        </p:xfrm>
        <a:graphic>
          <a:graphicData uri="http://schemas.openxmlformats.org/drawingml/2006/table">
            <a:tbl>
              <a:tblPr/>
              <a:tblGrid>
                <a:gridCol w="10336212"/>
              </a:tblGrid>
              <a:tr h="5381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B08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ОРГАНИЗАТОРЫ И ПЛОЩАДКИ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600891" y="1882260"/>
          <a:ext cx="1107730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5" name="Group 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2113295145"/>
              </p:ext>
            </p:extLst>
          </p:nvPr>
        </p:nvGraphicFramePr>
        <p:xfrm>
          <a:off x="806161" y="1442461"/>
          <a:ext cx="10796588" cy="1046671"/>
        </p:xfrm>
        <a:graphic>
          <a:graphicData uri="http://schemas.openxmlformats.org/drawingml/2006/table">
            <a:tbl>
              <a:tblPr/>
              <a:tblGrid>
                <a:gridCol w="10796588"/>
              </a:tblGrid>
              <a:tr h="8747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B08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ФОРМАТЫ МЕРОПРИЯТИЙ И ФОРМЫ ВОВЛЕЧЕНИЯ УЧАСТНИКОВ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B08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209006" y="1882260"/>
          <a:ext cx="1198299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4" name="Picture 4" descr="http://fingram26.ru/upload/iblock/314/b0a59864446616de28101e1562e138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85209" y="4650376"/>
            <a:ext cx="2863629" cy="1907177"/>
          </a:xfrm>
          <a:prstGeom prst="rect">
            <a:avLst/>
          </a:prstGeom>
          <a:noFill/>
        </p:spPr>
      </p:pic>
      <p:pic>
        <p:nvPicPr>
          <p:cNvPr id="5126" name="Picture 6" descr="http://fingram26.ru/upload/iblock/130/IMG_870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773759"/>
            <a:ext cx="3079617" cy="2052276"/>
          </a:xfrm>
          <a:prstGeom prst="rect">
            <a:avLst/>
          </a:prstGeom>
          <a:noFill/>
        </p:spPr>
      </p:pic>
      <p:pic>
        <p:nvPicPr>
          <p:cNvPr id="5122" name="Picture 2" descr="http://fingram26.ru/upload/iblock/a91/1d68c311da2a9c78585eb7a3d30fe8bf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64923" y="4361159"/>
            <a:ext cx="2927077" cy="1937725"/>
          </a:xfrm>
          <a:prstGeom prst="rect">
            <a:avLst/>
          </a:prstGeom>
          <a:noFill/>
        </p:spPr>
      </p:pic>
      <p:pic>
        <p:nvPicPr>
          <p:cNvPr id="5128" name="Picture 8" descr="http://fingram26.ru/upload/iblock/b69/IMG_881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86851" y="4283211"/>
            <a:ext cx="3122061" cy="2080561"/>
          </a:xfrm>
          <a:prstGeom prst="rect">
            <a:avLst/>
          </a:prstGeom>
          <a:noFill/>
        </p:spPr>
      </p:pic>
      <p:graphicFrame>
        <p:nvGraphicFramePr>
          <p:cNvPr id="15" name="Схема 14"/>
          <p:cNvGraphicFramePr/>
          <p:nvPr/>
        </p:nvGraphicFramePr>
        <p:xfrm>
          <a:off x="209007" y="1882260"/>
          <a:ext cx="1198299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5" name="Group 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2113295145"/>
              </p:ext>
            </p:extLst>
          </p:nvPr>
        </p:nvGraphicFramePr>
        <p:xfrm>
          <a:off x="806161" y="1442461"/>
          <a:ext cx="10796588" cy="647596"/>
        </p:xfrm>
        <a:graphic>
          <a:graphicData uri="http://schemas.openxmlformats.org/drawingml/2006/table">
            <a:tbl>
              <a:tblPr/>
              <a:tblGrid>
                <a:gridCol w="10796588"/>
              </a:tblGrid>
              <a:tr h="6475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B08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ФОРМЫ ПООЩРЕНИЯ УЧАСТНИКОВ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209007" y="1882260"/>
          <a:ext cx="1198299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0" name="Picture 4" descr="http://fingram26.ru/upload/iblock/86a/IMG_903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2069" y="4298679"/>
            <a:ext cx="3840480" cy="2559321"/>
          </a:xfrm>
          <a:prstGeom prst="rect">
            <a:avLst/>
          </a:prstGeom>
          <a:noFill/>
        </p:spPr>
      </p:pic>
      <p:pic>
        <p:nvPicPr>
          <p:cNvPr id="4102" name="Picture 6" descr="b6f83d50bbbd7b8c6e1b571cb0ef32d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62981" y="4572000"/>
            <a:ext cx="3453172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5" name="Group 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2113295145"/>
              </p:ext>
            </p:extLst>
          </p:nvPr>
        </p:nvGraphicFramePr>
        <p:xfrm>
          <a:off x="757646" y="1442463"/>
          <a:ext cx="10845103" cy="720535"/>
        </p:xfrm>
        <a:graphic>
          <a:graphicData uri="http://schemas.openxmlformats.org/drawingml/2006/table">
            <a:tbl>
              <a:tblPr/>
              <a:tblGrid>
                <a:gridCol w="10845103"/>
              </a:tblGrid>
              <a:tr h="1120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B08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ВЫВОДЫ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B08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378823" y="1622213"/>
          <a:ext cx="1145612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13295145"/>
              </p:ext>
            </p:extLst>
          </p:nvPr>
        </p:nvGraphicFramePr>
        <p:xfrm>
          <a:off x="910046" y="1594863"/>
          <a:ext cx="10845103" cy="4624007"/>
        </p:xfrm>
        <a:graphic>
          <a:graphicData uri="http://schemas.openxmlformats.org/drawingml/2006/table">
            <a:tbl>
              <a:tblPr/>
              <a:tblGrid>
                <a:gridCol w="10845103"/>
              </a:tblGrid>
              <a:tr h="1120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B08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ВАШИ ВОПРОСЫ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B08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B08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B08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B08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ГЕРАСИМЕНКО НАДЕЖДА,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Координатор работ по реализации программы повышения финансовой грамотности на территории Ставропольского края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ru-RU" sz="1600" dirty="0" smtClean="0"/>
                        <a:t/>
                      </a:r>
                      <a:br>
                        <a:rPr lang="ru-RU" sz="1600" dirty="0" smtClean="0"/>
                      </a:b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Тел.: +7 (988) 862-49-09</a:t>
                      </a:r>
                      <a:r>
                        <a:rPr lang="ru-RU" sz="1600" dirty="0" smtClean="0"/>
                        <a:t/>
                      </a:r>
                      <a:br>
                        <a:rPr lang="ru-RU" sz="1600" dirty="0" smtClean="0"/>
                      </a:b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E-mail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 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n.gerasimenko.frp@gmail.com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B08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B08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4929</TotalTime>
  <Words>607</Words>
  <Application>Microsoft Office PowerPoint</Application>
  <PresentationFormat>Произвольный</PresentationFormat>
  <Paragraphs>71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</dc:creator>
  <cp:lastModifiedBy>218</cp:lastModifiedBy>
  <cp:revision>217</cp:revision>
  <dcterms:created xsi:type="dcterms:W3CDTF">2015-09-21T14:32:12Z</dcterms:created>
  <dcterms:modified xsi:type="dcterms:W3CDTF">2020-04-22T16:35:46Z</dcterms:modified>
</cp:coreProperties>
</file>