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  <p:sldMasterId id="2147483699" r:id="rId2"/>
  </p:sldMasterIdLst>
  <p:sldIdLst>
    <p:sldId id="288" r:id="rId3"/>
    <p:sldId id="284" r:id="rId4"/>
    <p:sldId id="282" r:id="rId5"/>
    <p:sldId id="287" r:id="rId6"/>
    <p:sldId id="283" r:id="rId7"/>
    <p:sldId id="286" r:id="rId8"/>
  </p:sldIdLst>
  <p:sldSz cx="9145588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1464" y="-102"/>
      </p:cViewPr>
      <p:guideLst>
        <p:guide orient="horz" pos="2160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919" y="2130441"/>
            <a:ext cx="777375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838" y="3886200"/>
            <a:ext cx="6401912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438" y="4406916"/>
            <a:ext cx="77737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438" y="2906713"/>
            <a:ext cx="777375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706" y="1600206"/>
            <a:ext cx="54111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73272" y="1600206"/>
            <a:ext cx="54111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81" y="274638"/>
            <a:ext cx="8231029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81" y="1535113"/>
            <a:ext cx="40408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81" y="2174875"/>
            <a:ext cx="40408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840" y="1535113"/>
            <a:ext cx="404247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840" y="2174875"/>
            <a:ext cx="404247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83" y="273050"/>
            <a:ext cx="30088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671" y="273066"/>
            <a:ext cx="51126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83" y="1435103"/>
            <a:ext cx="30088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599" y="4800600"/>
            <a:ext cx="548735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599" y="612775"/>
            <a:ext cx="548735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599" y="5367338"/>
            <a:ext cx="548735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40735" y="274653"/>
            <a:ext cx="2743676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707" y="274653"/>
            <a:ext cx="807860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558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102260" y="4074225"/>
            <a:ext cx="637275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97887" y="5056494"/>
            <a:ext cx="5277126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3197887" y="6314561"/>
            <a:ext cx="5277126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996" y="1709743"/>
            <a:ext cx="78880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996" y="4589471"/>
            <a:ext cx="788807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759" y="1825625"/>
            <a:ext cx="3886875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957" y="1825625"/>
            <a:ext cx="3886875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365126"/>
            <a:ext cx="788807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951" y="1681163"/>
            <a:ext cx="38690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951" y="2505075"/>
            <a:ext cx="386901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954" y="1681163"/>
            <a:ext cx="388806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954" y="2505075"/>
            <a:ext cx="388806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457200"/>
            <a:ext cx="294969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8066" y="987426"/>
            <a:ext cx="462995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50" y="2057400"/>
            <a:ext cx="294969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457200"/>
            <a:ext cx="294969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8066" y="987426"/>
            <a:ext cx="4629954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50" y="2057400"/>
            <a:ext cx="294969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4815" y="365125"/>
            <a:ext cx="1972017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763" y="365125"/>
            <a:ext cx="5801732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81" y="274638"/>
            <a:ext cx="823102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81" y="1600206"/>
            <a:ext cx="8231029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79" y="6356366"/>
            <a:ext cx="2133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744" y="6356366"/>
            <a:ext cx="2896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4339" y="6356366"/>
            <a:ext cx="2133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759" y="365126"/>
            <a:ext cx="78880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759" y="1825625"/>
            <a:ext cx="788807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759" y="6356358"/>
            <a:ext cx="205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9476" y="6356358"/>
            <a:ext cx="30866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075" y="6356358"/>
            <a:ext cx="205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money.yandex.ru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money.yandex.ru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175655" y="3511314"/>
            <a:ext cx="8752114" cy="18131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180000"/>
            <a:r>
              <a:rPr lang="ru-RU" sz="3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Тема урока 5.3.</a:t>
            </a:r>
          </a:p>
          <a:p>
            <a:pPr marL="180000"/>
            <a:r>
              <a:rPr lang="ru-RU" sz="3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Электронные платежи. Как использовать электронный кошелек «Яндекс. Деньги». </a:t>
            </a:r>
          </a:p>
          <a:p>
            <a:pPr marL="180000"/>
            <a:r>
              <a:rPr lang="ru-RU" sz="3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Риски использования электронных денег.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2057757" y="5157191"/>
            <a:ext cx="7087831" cy="6294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dirty="0"/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-11695" y="5877274"/>
            <a:ext cx="9141650" cy="991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/>
          </a:p>
        </p:txBody>
      </p:sp>
      <p:sp>
        <p:nvSpPr>
          <p:cNvPr id="12" name="Лента лицом вверх 11"/>
          <p:cNvSpPr/>
          <p:nvPr/>
        </p:nvSpPr>
        <p:spPr>
          <a:xfrm>
            <a:off x="177801" y="533400"/>
            <a:ext cx="4165600" cy="1536700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Лента лицом вверх 12"/>
          <p:cNvSpPr/>
          <p:nvPr/>
        </p:nvSpPr>
        <p:spPr>
          <a:xfrm>
            <a:off x="4478586" y="546100"/>
            <a:ext cx="4490603" cy="1524000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Товар и рыночный обмен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451" y="806924"/>
            <a:ext cx="7774219" cy="500967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47500" lnSpcReduction="20000"/>
          </a:bodyPr>
          <a:lstStyle/>
          <a:p>
            <a:pPr marL="0" algn="just">
              <a:buNone/>
            </a:pPr>
            <a:endParaRPr lang="ru-RU" sz="59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>
              <a:buNone/>
            </a:pPr>
            <a:r>
              <a:rPr lang="ru-RU" sz="5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Особенности системы Яндекс Деньги:</a:t>
            </a:r>
          </a:p>
          <a:p>
            <a:pPr marL="0" algn="just">
              <a:buNone/>
            </a:pPr>
            <a:endParaRPr lang="ru-RU" sz="5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indent="0">
              <a:lnSpc>
                <a:spcPct val="120000"/>
              </a:lnSpc>
              <a:spcBef>
                <a:spcPts val="0"/>
              </a:spcBef>
              <a:buAutoNum type="arabicPeriod"/>
            </a:pPr>
            <a:r>
              <a:rPr lang="ru-RU" sz="59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500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Электронный кошелек создается по электронному адресу </a:t>
            </a:r>
            <a:r>
              <a:rPr lang="ru-RU" sz="55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http://money.yandex.ru</a:t>
            </a:r>
            <a:r>
              <a:rPr lang="ru-RU" sz="55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60000" indent="0">
              <a:lnSpc>
                <a:spcPct val="120000"/>
              </a:lnSpc>
              <a:spcBef>
                <a:spcPts val="0"/>
              </a:spcBef>
              <a:buAutoNum type="arabicPeriod"/>
            </a:pPr>
            <a:endParaRPr lang="ru-RU" sz="5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indent="0">
              <a:lnSpc>
                <a:spcPct val="120000"/>
              </a:lnSpc>
              <a:spcBef>
                <a:spcPts val="0"/>
              </a:spcBef>
              <a:buAutoNum type="arabicPeriod"/>
            </a:pPr>
            <a:r>
              <a:rPr lang="ru-RU" sz="5500" dirty="0" smtClean="0">
                <a:latin typeface="Arial" panose="020B0604020202020204" pitchFamily="34" charset="0"/>
                <a:cs typeface="Arial" panose="020B0604020202020204" pitchFamily="34" charset="0"/>
              </a:rPr>
              <a:t> Электронный кошелек может создать только физическое лицо.</a:t>
            </a:r>
          </a:p>
          <a:p>
            <a:pPr marL="360000" indent="0">
              <a:lnSpc>
                <a:spcPct val="120000"/>
              </a:lnSpc>
              <a:spcBef>
                <a:spcPts val="0"/>
              </a:spcBef>
              <a:buAutoNum type="arabicPeriod"/>
            </a:pPr>
            <a:endParaRPr lang="ru-RU" sz="5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500" dirty="0" smtClean="0">
                <a:latin typeface="Arial" panose="020B0604020202020204" pitchFamily="34" charset="0"/>
                <a:cs typeface="Arial" panose="020B0604020202020204" pitchFamily="34" charset="0"/>
              </a:rPr>
              <a:t>3. Деньги с электронного кошелька можно перевести на банковскую карту.</a:t>
            </a:r>
          </a:p>
          <a:p>
            <a:pPr marL="0" algn="ctr">
              <a:buNone/>
            </a:pPr>
            <a:endParaRPr lang="ru-RU" sz="3400" dirty="0" smtClean="0">
              <a:cs typeface="Times New Roman" pitchFamily="18" charset="0"/>
              <a:hlinkClick r:id="rId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495" y="274638"/>
            <a:ext cx="8646459" cy="82264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АЛГОРИТМ </a:t>
            </a:r>
            <a:r>
              <a:rPr lang="ru-RU" sz="2900" b="1" dirty="0">
                <a:latin typeface="Arial" panose="020B0604020202020204" pitchFamily="34" charset="0"/>
                <a:cs typeface="Arial" panose="020B0604020202020204" pitchFamily="34" charset="0"/>
              </a:rPr>
              <a:t>РЕГИСТРАЦИИ НА ЯНДЕКС</a:t>
            </a:r>
            <a:r>
              <a:rPr lang="ru-RU" sz="2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ДЕНЬГИ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9361399"/>
              </p:ext>
            </p:extLst>
          </p:nvPr>
        </p:nvGraphicFramePr>
        <p:xfrm>
          <a:off x="261259" y="1274064"/>
          <a:ext cx="8634548" cy="5394060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1488401"/>
                <a:gridCol w="7146147"/>
              </a:tblGrid>
              <a:tr h="61061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1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600"/>
                        </a:spcAft>
                      </a:pPr>
                      <a:r>
                        <a:rPr lang="ru-RU" sz="24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Зайди </a:t>
                      </a:r>
                      <a:r>
                        <a:rPr lang="ru-RU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сайт </a:t>
                      </a:r>
                      <a:r>
                        <a:rPr lang="ru-RU" sz="2400" u="sng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http://money.yandex.ru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76454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2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60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правом верхнем углу </a:t>
                      </a: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нажми 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</a:t>
                      </a: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слово «регистрация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».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74585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3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600"/>
                        </a:spcAft>
                      </a:pP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Укажи 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номер своего мобильного телефона.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76454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4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Впиши 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код, пришедший </a:t>
                      </a: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сообщении на указанный телефон.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61061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5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Впиши 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свою электронную почту.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61061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6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600"/>
                        </a:spcAft>
                      </a:pP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Нажми 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кнопку «открыть кошелек».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14681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7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Нажми 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верхнем правом углу на значок рубля и </a:t>
                      </a: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пополняешь 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кошелёк.</a:t>
                      </a:r>
                    </a:p>
                    <a:p>
                      <a:pPr algn="l">
                        <a:lnSpc>
                          <a:spcPct val="110000"/>
                        </a:lnSpc>
                        <a:spcAft>
                          <a:spcPts val="60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640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8300" y="1279409"/>
            <a:ext cx="8466418" cy="467689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540000" indent="0">
              <a:lnSpc>
                <a:spcPct val="150000"/>
              </a:lnSpc>
              <a:spcBef>
                <a:spcPts val="0"/>
              </a:spcBef>
              <a:buNone/>
            </a:pPr>
            <a:endParaRPr lang="ru-RU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Опасность использования электронных денег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заключается в риске взлома электронного кошелька и кражи части или всех средств с вашего виртуального счета.</a:t>
            </a:r>
          </a:p>
          <a:p>
            <a:endParaRPr lang="ru-RU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0159" y="900954"/>
            <a:ext cx="7237925" cy="489364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ru-RU" alt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altLang="ru-RU" sz="105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ru-RU" alt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altLang="ru-RU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ВАЖНО!!!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ts val="800"/>
              </a:spcAft>
            </a:pPr>
            <a:endParaRPr lang="ru-RU" alt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0" defTabSz="914400" eaLnBrk="0" fontAlgn="base" hangingPunct="0">
              <a:spcBef>
                <a:spcPct val="0"/>
              </a:spcBef>
            </a:pPr>
            <a:r>
              <a:rPr lang="ru-RU" alt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осуществлении платежа через электронный кошелёк важно обратить внимание на систему. </a:t>
            </a:r>
            <a:endParaRPr lang="ru-RU" alt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0" defTabSz="914400" eaLnBrk="0" fontAlgn="base" hangingPunct="0">
              <a:spcBef>
                <a:spcPct val="0"/>
              </a:spcBef>
            </a:pPr>
            <a:r>
              <a:rPr lang="ru-RU" alt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Она 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должна иметь контактные данные, соглашение на осуществление расчетов и разрешение. </a:t>
            </a:r>
            <a:endParaRPr lang="ru-RU" alt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0" defTabSz="914400" eaLnBrk="0" fontAlgn="base" hangingPunct="0">
              <a:spcBef>
                <a:spcPct val="0"/>
              </a:spcBef>
            </a:pPr>
            <a:endParaRPr lang="ru-RU" alt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57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747</TotalTime>
  <Words>186</Words>
  <Application>Microsoft Office PowerPoint</Application>
  <PresentationFormat>Произвольный</PresentationFormat>
  <Paragraphs>36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6</vt:i4>
      </vt:variant>
    </vt:vector>
  </HeadingPairs>
  <TitlesOfParts>
    <vt:vector size="8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 АЛГОРИТМ РЕГИСТРАЦИИ НА ЯНДЕКС. ДЕНЬГИ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Petr Barborik</dc:creator>
  <cp:lastModifiedBy>Marina Reginis</cp:lastModifiedBy>
  <cp:revision>110</cp:revision>
  <dcterms:created xsi:type="dcterms:W3CDTF">2013-07-31T16:34:15Z</dcterms:created>
  <dcterms:modified xsi:type="dcterms:W3CDTF">2016-08-25T15:10:32Z</dcterms:modified>
</cp:coreProperties>
</file>