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0" r:id="rId3"/>
    <p:sldId id="256" r:id="rId4"/>
    <p:sldId id="262" r:id="rId5"/>
    <p:sldId id="257" r:id="rId6"/>
    <p:sldId id="258" r:id="rId7"/>
    <p:sldId id="259" r:id="rId8"/>
    <p:sldId id="274" r:id="rId9"/>
    <p:sldId id="260" r:id="rId10"/>
    <p:sldId id="273" r:id="rId11"/>
    <p:sldId id="263" r:id="rId12"/>
    <p:sldId id="272" r:id="rId13"/>
    <p:sldId id="279" r:id="rId14"/>
    <p:sldId id="278" r:id="rId15"/>
    <p:sldId id="265" r:id="rId16"/>
    <p:sldId id="275" r:id="rId17"/>
    <p:sldId id="277" r:id="rId18"/>
    <p:sldId id="276" r:id="rId19"/>
  </p:sldIdLst>
  <p:sldSz cx="12190413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6339" autoAdjust="0"/>
  </p:normalViewPr>
  <p:slideViewPr>
    <p:cSldViewPr>
      <p:cViewPr>
        <p:scale>
          <a:sx n="60" d="100"/>
          <a:sy n="60" d="100"/>
        </p:scale>
        <p:origin x="-2484" y="-12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F083A5-29BC-4C31-8F66-5A3F5448CF12}" type="doc">
      <dgm:prSet loTypeId="urn:microsoft.com/office/officeart/2005/8/layout/gear1" loCatId="process" qsTypeId="urn:microsoft.com/office/officeart/2005/8/quickstyle/3d1" qsCatId="3D" csTypeId="urn:microsoft.com/office/officeart/2005/8/colors/accent2_2" csCatId="accent2" phldr="1"/>
      <dgm:spPr/>
    </dgm:pt>
    <dgm:pt modelId="{A91FF4B9-70BE-49C2-8896-FCAAC803FF7E}">
      <dgm:prSet phldrT="[Текст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smtClean="0">
              <a:ln/>
              <a:solidFill>
                <a:schemeClr val="tx1"/>
              </a:solidFill>
            </a:rPr>
            <a:t>Потребность</a:t>
          </a:r>
          <a:endParaRPr lang="ru-RU" sz="2800" dirty="0">
            <a:ln/>
            <a:solidFill>
              <a:schemeClr val="tx1"/>
            </a:solidFill>
          </a:endParaRPr>
        </a:p>
      </dgm:t>
    </dgm:pt>
    <dgm:pt modelId="{F5C4FA47-79CC-483C-9658-522A8497D693}" type="parTrans" cxnId="{0CDF7CD1-110F-4BC9-84F0-7162ACA66315}">
      <dgm:prSet/>
      <dgm:spPr/>
      <dgm:t>
        <a:bodyPr/>
        <a:lstStyle/>
        <a:p>
          <a:endParaRPr lang="ru-RU"/>
        </a:p>
      </dgm:t>
    </dgm:pt>
    <dgm:pt modelId="{53A06F34-3930-4AD5-914A-6B40B5643915}" type="sibTrans" cxnId="{0CDF7CD1-110F-4BC9-84F0-7162ACA66315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C85338BF-E1BF-4E9E-9326-6A5754C9E2B2}">
      <dgm:prSet phldrT="[Текст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dirty="0" smtClean="0">
              <a:ln/>
              <a:solidFill>
                <a:schemeClr val="tx1"/>
              </a:solidFill>
            </a:rPr>
            <a:t>Мотив действия по </a:t>
          </a:r>
          <a:r>
            <a:rPr lang="ru-RU" sz="2800" dirty="0" err="1" smtClean="0">
              <a:ln/>
              <a:solidFill>
                <a:schemeClr val="tx1"/>
              </a:solidFill>
            </a:rPr>
            <a:t>удовлетво</a:t>
          </a:r>
          <a:r>
            <a:rPr lang="ru-RU" sz="2800" dirty="0" smtClean="0">
              <a:ln/>
              <a:solidFill>
                <a:schemeClr val="tx1"/>
              </a:solidFill>
            </a:rPr>
            <a:t>-рению потребности</a:t>
          </a:r>
          <a:endParaRPr lang="ru-RU" sz="2800" dirty="0">
            <a:ln/>
            <a:solidFill>
              <a:schemeClr val="tx1"/>
            </a:solidFill>
          </a:endParaRPr>
        </a:p>
      </dgm:t>
    </dgm:pt>
    <dgm:pt modelId="{276CE79E-2E0F-47E9-86F9-72A44DEC9E32}" type="parTrans" cxnId="{763DAFB7-3430-4DAC-BDF4-AB65972C1F40}">
      <dgm:prSet/>
      <dgm:spPr/>
      <dgm:t>
        <a:bodyPr/>
        <a:lstStyle/>
        <a:p>
          <a:endParaRPr lang="ru-RU"/>
        </a:p>
      </dgm:t>
    </dgm:pt>
    <dgm:pt modelId="{A2A59D95-8FD1-4224-9319-306384ADE523}" type="sibTrans" cxnId="{763DAFB7-3430-4DAC-BDF4-AB65972C1F40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3ED3562D-80E2-4D94-8573-7AEF867C0B54}">
      <dgm:prSet phldrT="[Текст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dirty="0" err="1" smtClean="0">
              <a:ln/>
              <a:solidFill>
                <a:schemeClr val="tx1"/>
              </a:solidFill>
            </a:rPr>
            <a:t>Финансо</a:t>
          </a:r>
          <a:r>
            <a:rPr lang="ru-RU" sz="2800" dirty="0" smtClean="0">
              <a:ln/>
              <a:solidFill>
                <a:schemeClr val="tx1"/>
              </a:solidFill>
            </a:rPr>
            <a:t>-вые траты</a:t>
          </a:r>
          <a:endParaRPr lang="ru-RU" sz="2800" dirty="0">
            <a:ln/>
            <a:solidFill>
              <a:schemeClr val="tx1"/>
            </a:solidFill>
          </a:endParaRPr>
        </a:p>
      </dgm:t>
    </dgm:pt>
    <dgm:pt modelId="{9079CB1A-11F1-4B50-BA6C-2BD11E1E0C2E}" type="parTrans" cxnId="{D516C7D2-EBC6-4539-BA77-E7C221B17E28}">
      <dgm:prSet/>
      <dgm:spPr/>
      <dgm:t>
        <a:bodyPr/>
        <a:lstStyle/>
        <a:p>
          <a:endParaRPr lang="ru-RU"/>
        </a:p>
      </dgm:t>
    </dgm:pt>
    <dgm:pt modelId="{A403CBBB-4BF2-4B85-8C5E-667E84D93452}" type="sibTrans" cxnId="{D516C7D2-EBC6-4539-BA77-E7C221B17E28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1AE80EE4-08E2-4944-9141-E8216417A864}" type="pres">
      <dgm:prSet presAssocID="{77F083A5-29BC-4C31-8F66-5A3F5448CF1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3BAB6377-70CA-418F-B9F7-C8CE4955A3AE}" type="pres">
      <dgm:prSet presAssocID="{A91FF4B9-70BE-49C2-8896-FCAAC803FF7E}" presName="gear1" presStyleLbl="node1" presStyleIdx="0" presStyleCnt="3" custScaleX="109615" custScaleY="105945" custLinFactNeighborX="77867" custLinFactNeighborY="-169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8C35AB-A6C0-4FEB-9FC7-C56FF8F40DF5}" type="pres">
      <dgm:prSet presAssocID="{A91FF4B9-70BE-49C2-8896-FCAAC803FF7E}" presName="gear1srcNode" presStyleLbl="node1" presStyleIdx="0" presStyleCnt="3"/>
      <dgm:spPr/>
      <dgm:t>
        <a:bodyPr/>
        <a:lstStyle/>
        <a:p>
          <a:endParaRPr lang="ru-RU"/>
        </a:p>
      </dgm:t>
    </dgm:pt>
    <dgm:pt modelId="{1B2BBA15-4BC5-4725-8BB5-88884A86E9E6}" type="pres">
      <dgm:prSet presAssocID="{A91FF4B9-70BE-49C2-8896-FCAAC803FF7E}" presName="gear1dstNode" presStyleLbl="node1" presStyleIdx="0" presStyleCnt="3"/>
      <dgm:spPr/>
      <dgm:t>
        <a:bodyPr/>
        <a:lstStyle/>
        <a:p>
          <a:endParaRPr lang="ru-RU"/>
        </a:p>
      </dgm:t>
    </dgm:pt>
    <dgm:pt modelId="{6791FA43-BCDA-47E2-BDDF-E3FDBC44D80A}" type="pres">
      <dgm:prSet presAssocID="{C85338BF-E1BF-4E9E-9326-6A5754C9E2B2}" presName="gear2" presStyleLbl="node1" presStyleIdx="1" presStyleCnt="3" custScaleX="187267" custScaleY="168554" custLinFactNeighborX="-52733" custLinFactNeighborY="138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F20C5-4D08-4BA1-8281-584FC3915928}" type="pres">
      <dgm:prSet presAssocID="{C85338BF-E1BF-4E9E-9326-6A5754C9E2B2}" presName="gear2srcNode" presStyleLbl="node1" presStyleIdx="1" presStyleCnt="3"/>
      <dgm:spPr/>
      <dgm:t>
        <a:bodyPr/>
        <a:lstStyle/>
        <a:p>
          <a:endParaRPr lang="ru-RU"/>
        </a:p>
      </dgm:t>
    </dgm:pt>
    <dgm:pt modelId="{559DEF64-C141-48A9-98A9-09328343EB8C}" type="pres">
      <dgm:prSet presAssocID="{C85338BF-E1BF-4E9E-9326-6A5754C9E2B2}" presName="gear2dstNode" presStyleLbl="node1" presStyleIdx="1" presStyleCnt="3"/>
      <dgm:spPr/>
      <dgm:t>
        <a:bodyPr/>
        <a:lstStyle/>
        <a:p>
          <a:endParaRPr lang="ru-RU"/>
        </a:p>
      </dgm:t>
    </dgm:pt>
    <dgm:pt modelId="{A7C884AF-AB77-4ECF-AEFD-968C8BDDC8BE}" type="pres">
      <dgm:prSet presAssocID="{3ED3562D-80E2-4D94-8573-7AEF867C0B54}" presName="gear3" presStyleLbl="node1" presStyleIdx="2" presStyleCnt="3" custAng="73472" custScaleX="144802" custScaleY="140937" custLinFactNeighborX="25705" custLinFactNeighborY="37388"/>
      <dgm:spPr/>
      <dgm:t>
        <a:bodyPr/>
        <a:lstStyle/>
        <a:p>
          <a:endParaRPr lang="ru-RU"/>
        </a:p>
      </dgm:t>
    </dgm:pt>
    <dgm:pt modelId="{88431307-2E3E-4AF9-A069-5FCB038B2DFD}" type="pres">
      <dgm:prSet presAssocID="{3ED3562D-80E2-4D94-8573-7AEF867C0B5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8BE924-B013-413B-80E9-A1B2A2C259BD}" type="pres">
      <dgm:prSet presAssocID="{3ED3562D-80E2-4D94-8573-7AEF867C0B54}" presName="gear3srcNode" presStyleLbl="node1" presStyleIdx="2" presStyleCnt="3"/>
      <dgm:spPr/>
      <dgm:t>
        <a:bodyPr/>
        <a:lstStyle/>
        <a:p>
          <a:endParaRPr lang="ru-RU"/>
        </a:p>
      </dgm:t>
    </dgm:pt>
    <dgm:pt modelId="{B47E59A4-833F-4290-8C6E-A35B3B439324}" type="pres">
      <dgm:prSet presAssocID="{3ED3562D-80E2-4D94-8573-7AEF867C0B54}" presName="gear3dstNode" presStyleLbl="node1" presStyleIdx="2" presStyleCnt="3"/>
      <dgm:spPr/>
      <dgm:t>
        <a:bodyPr/>
        <a:lstStyle/>
        <a:p>
          <a:endParaRPr lang="ru-RU"/>
        </a:p>
      </dgm:t>
    </dgm:pt>
    <dgm:pt modelId="{F689D26E-2C65-4009-8D4B-FB57282E1D39}" type="pres">
      <dgm:prSet presAssocID="{53A06F34-3930-4AD5-914A-6B40B5643915}" presName="connector1" presStyleLbl="sibTrans2D1" presStyleIdx="0" presStyleCnt="3" custAng="20167504" custScaleX="63843" custScaleY="60226" custLinFactNeighborX="72130" custLinFactNeighborY="-42036"/>
      <dgm:spPr/>
      <dgm:t>
        <a:bodyPr/>
        <a:lstStyle/>
        <a:p>
          <a:endParaRPr lang="ru-RU"/>
        </a:p>
      </dgm:t>
    </dgm:pt>
    <dgm:pt modelId="{AD8C84BC-935E-439B-8C75-945DD9AC719F}" type="pres">
      <dgm:prSet presAssocID="{A2A59D95-8FD1-4224-9319-306384ADE523}" presName="connector2" presStyleLbl="sibTrans2D1" presStyleIdx="1" presStyleCnt="3" custAng="19663782" custLinFactNeighborX="-71517" custLinFactNeighborY="-1850"/>
      <dgm:spPr/>
      <dgm:t>
        <a:bodyPr/>
        <a:lstStyle/>
        <a:p>
          <a:endParaRPr lang="ru-RU"/>
        </a:p>
      </dgm:t>
    </dgm:pt>
    <dgm:pt modelId="{14864E80-DD51-443F-9D7E-2D88B14BD983}" type="pres">
      <dgm:prSet presAssocID="{A403CBBB-4BF2-4B85-8C5E-667E84D93452}" presName="connector3" presStyleLbl="sibTrans2D1" presStyleIdx="2" presStyleCnt="3" custAng="2058265" custLinFactNeighborX="-3056" custLinFactNeighborY="40494"/>
      <dgm:spPr/>
      <dgm:t>
        <a:bodyPr/>
        <a:lstStyle/>
        <a:p>
          <a:endParaRPr lang="ru-RU"/>
        </a:p>
      </dgm:t>
    </dgm:pt>
  </dgm:ptLst>
  <dgm:cxnLst>
    <dgm:cxn modelId="{9EC787B5-8346-4062-BEC0-620AAAB22A43}" type="presOf" srcId="{53A06F34-3930-4AD5-914A-6B40B5643915}" destId="{F689D26E-2C65-4009-8D4B-FB57282E1D39}" srcOrd="0" destOrd="0" presId="urn:microsoft.com/office/officeart/2005/8/layout/gear1"/>
    <dgm:cxn modelId="{D516C7D2-EBC6-4539-BA77-E7C221B17E28}" srcId="{77F083A5-29BC-4C31-8F66-5A3F5448CF12}" destId="{3ED3562D-80E2-4D94-8573-7AEF867C0B54}" srcOrd="2" destOrd="0" parTransId="{9079CB1A-11F1-4B50-BA6C-2BD11E1E0C2E}" sibTransId="{A403CBBB-4BF2-4B85-8C5E-667E84D93452}"/>
    <dgm:cxn modelId="{7D22E902-7E54-4D27-9F6E-9E875D8E6C4D}" type="presOf" srcId="{A2A59D95-8FD1-4224-9319-306384ADE523}" destId="{AD8C84BC-935E-439B-8C75-945DD9AC719F}" srcOrd="0" destOrd="0" presId="urn:microsoft.com/office/officeart/2005/8/layout/gear1"/>
    <dgm:cxn modelId="{BB16D6FA-03D2-46C6-B1F4-D0E3CC002ADA}" type="presOf" srcId="{3ED3562D-80E2-4D94-8573-7AEF867C0B54}" destId="{A7C884AF-AB77-4ECF-AEFD-968C8BDDC8BE}" srcOrd="0" destOrd="0" presId="urn:microsoft.com/office/officeart/2005/8/layout/gear1"/>
    <dgm:cxn modelId="{9FCEF4FF-2465-4437-8E55-659BAD60C7A3}" type="presOf" srcId="{3ED3562D-80E2-4D94-8573-7AEF867C0B54}" destId="{B47E59A4-833F-4290-8C6E-A35B3B439324}" srcOrd="3" destOrd="0" presId="urn:microsoft.com/office/officeart/2005/8/layout/gear1"/>
    <dgm:cxn modelId="{FFDB3271-76F0-4929-B6FB-4C4057EF74F6}" type="presOf" srcId="{3ED3562D-80E2-4D94-8573-7AEF867C0B54}" destId="{88431307-2E3E-4AF9-A069-5FCB038B2DFD}" srcOrd="1" destOrd="0" presId="urn:microsoft.com/office/officeart/2005/8/layout/gear1"/>
    <dgm:cxn modelId="{CC5C276D-D661-4F01-9652-9822FD4136DA}" type="presOf" srcId="{A91FF4B9-70BE-49C2-8896-FCAAC803FF7E}" destId="{1B2BBA15-4BC5-4725-8BB5-88884A86E9E6}" srcOrd="2" destOrd="0" presId="urn:microsoft.com/office/officeart/2005/8/layout/gear1"/>
    <dgm:cxn modelId="{0CDF7CD1-110F-4BC9-84F0-7162ACA66315}" srcId="{77F083A5-29BC-4C31-8F66-5A3F5448CF12}" destId="{A91FF4B9-70BE-49C2-8896-FCAAC803FF7E}" srcOrd="0" destOrd="0" parTransId="{F5C4FA47-79CC-483C-9658-522A8497D693}" sibTransId="{53A06F34-3930-4AD5-914A-6B40B5643915}"/>
    <dgm:cxn modelId="{580B18B1-5418-42D4-A14C-4834C5705DF7}" type="presOf" srcId="{A91FF4B9-70BE-49C2-8896-FCAAC803FF7E}" destId="{418C35AB-A6C0-4FEB-9FC7-C56FF8F40DF5}" srcOrd="1" destOrd="0" presId="urn:microsoft.com/office/officeart/2005/8/layout/gear1"/>
    <dgm:cxn modelId="{D4A877AE-0260-40FC-9BD2-DCEB7BD767A3}" type="presOf" srcId="{C85338BF-E1BF-4E9E-9326-6A5754C9E2B2}" destId="{559DEF64-C141-48A9-98A9-09328343EB8C}" srcOrd="2" destOrd="0" presId="urn:microsoft.com/office/officeart/2005/8/layout/gear1"/>
    <dgm:cxn modelId="{73E96154-37C8-4A88-BFB4-5506DF2423A8}" type="presOf" srcId="{77F083A5-29BC-4C31-8F66-5A3F5448CF12}" destId="{1AE80EE4-08E2-4944-9141-E8216417A864}" srcOrd="0" destOrd="0" presId="urn:microsoft.com/office/officeart/2005/8/layout/gear1"/>
    <dgm:cxn modelId="{763DAFB7-3430-4DAC-BDF4-AB65972C1F40}" srcId="{77F083A5-29BC-4C31-8F66-5A3F5448CF12}" destId="{C85338BF-E1BF-4E9E-9326-6A5754C9E2B2}" srcOrd="1" destOrd="0" parTransId="{276CE79E-2E0F-47E9-86F9-72A44DEC9E32}" sibTransId="{A2A59D95-8FD1-4224-9319-306384ADE523}"/>
    <dgm:cxn modelId="{85A9BCC6-A975-4644-AAB4-0741180F855C}" type="presOf" srcId="{C85338BF-E1BF-4E9E-9326-6A5754C9E2B2}" destId="{6791FA43-BCDA-47E2-BDDF-E3FDBC44D80A}" srcOrd="0" destOrd="0" presId="urn:microsoft.com/office/officeart/2005/8/layout/gear1"/>
    <dgm:cxn modelId="{3EB2992B-5D29-41ED-AE66-A3341C782B7E}" type="presOf" srcId="{C85338BF-E1BF-4E9E-9326-6A5754C9E2B2}" destId="{6F3F20C5-4D08-4BA1-8281-584FC3915928}" srcOrd="1" destOrd="0" presId="urn:microsoft.com/office/officeart/2005/8/layout/gear1"/>
    <dgm:cxn modelId="{49CF0718-5FC2-43AC-86ED-56C5D5152A0E}" type="presOf" srcId="{A91FF4B9-70BE-49C2-8896-FCAAC803FF7E}" destId="{3BAB6377-70CA-418F-B9F7-C8CE4955A3AE}" srcOrd="0" destOrd="0" presId="urn:microsoft.com/office/officeart/2005/8/layout/gear1"/>
    <dgm:cxn modelId="{2DED2E68-B1EA-4448-A76C-FE4AE88F6ADA}" type="presOf" srcId="{A403CBBB-4BF2-4B85-8C5E-667E84D93452}" destId="{14864E80-DD51-443F-9D7E-2D88B14BD983}" srcOrd="0" destOrd="0" presId="urn:microsoft.com/office/officeart/2005/8/layout/gear1"/>
    <dgm:cxn modelId="{B78BBACC-292F-4FEA-904F-2B6FDBB430AB}" type="presOf" srcId="{3ED3562D-80E2-4D94-8573-7AEF867C0B54}" destId="{248BE924-B013-413B-80E9-A1B2A2C259BD}" srcOrd="2" destOrd="0" presId="urn:microsoft.com/office/officeart/2005/8/layout/gear1"/>
    <dgm:cxn modelId="{6B5C41FD-0DD6-45C8-8095-410E1D7EA763}" type="presParOf" srcId="{1AE80EE4-08E2-4944-9141-E8216417A864}" destId="{3BAB6377-70CA-418F-B9F7-C8CE4955A3AE}" srcOrd="0" destOrd="0" presId="urn:microsoft.com/office/officeart/2005/8/layout/gear1"/>
    <dgm:cxn modelId="{F5C64FBD-126F-4B7D-883C-2CEBA70F203C}" type="presParOf" srcId="{1AE80EE4-08E2-4944-9141-E8216417A864}" destId="{418C35AB-A6C0-4FEB-9FC7-C56FF8F40DF5}" srcOrd="1" destOrd="0" presId="urn:microsoft.com/office/officeart/2005/8/layout/gear1"/>
    <dgm:cxn modelId="{DAFFA9F8-BADF-412E-B42C-F0FE4282FC45}" type="presParOf" srcId="{1AE80EE4-08E2-4944-9141-E8216417A864}" destId="{1B2BBA15-4BC5-4725-8BB5-88884A86E9E6}" srcOrd="2" destOrd="0" presId="urn:microsoft.com/office/officeart/2005/8/layout/gear1"/>
    <dgm:cxn modelId="{7BA0DDD5-0FA2-4794-B74A-04E10BBD7A5D}" type="presParOf" srcId="{1AE80EE4-08E2-4944-9141-E8216417A864}" destId="{6791FA43-BCDA-47E2-BDDF-E3FDBC44D80A}" srcOrd="3" destOrd="0" presId="urn:microsoft.com/office/officeart/2005/8/layout/gear1"/>
    <dgm:cxn modelId="{3F7BEAAC-7937-4CA1-AC50-9AFB51CB07F4}" type="presParOf" srcId="{1AE80EE4-08E2-4944-9141-E8216417A864}" destId="{6F3F20C5-4D08-4BA1-8281-584FC3915928}" srcOrd="4" destOrd="0" presId="urn:microsoft.com/office/officeart/2005/8/layout/gear1"/>
    <dgm:cxn modelId="{B360DC16-DA98-4E2B-89DD-B19CFDE052D5}" type="presParOf" srcId="{1AE80EE4-08E2-4944-9141-E8216417A864}" destId="{559DEF64-C141-48A9-98A9-09328343EB8C}" srcOrd="5" destOrd="0" presId="urn:microsoft.com/office/officeart/2005/8/layout/gear1"/>
    <dgm:cxn modelId="{CCD87F8B-50F3-41F6-9C3F-13384F4A6249}" type="presParOf" srcId="{1AE80EE4-08E2-4944-9141-E8216417A864}" destId="{A7C884AF-AB77-4ECF-AEFD-968C8BDDC8BE}" srcOrd="6" destOrd="0" presId="urn:microsoft.com/office/officeart/2005/8/layout/gear1"/>
    <dgm:cxn modelId="{2EA29DCB-E3E0-446C-9453-51D46AD944E4}" type="presParOf" srcId="{1AE80EE4-08E2-4944-9141-E8216417A864}" destId="{88431307-2E3E-4AF9-A069-5FCB038B2DFD}" srcOrd="7" destOrd="0" presId="urn:microsoft.com/office/officeart/2005/8/layout/gear1"/>
    <dgm:cxn modelId="{A7CFB42E-9AF5-461D-B071-71AC9F2B436C}" type="presParOf" srcId="{1AE80EE4-08E2-4944-9141-E8216417A864}" destId="{248BE924-B013-413B-80E9-A1B2A2C259BD}" srcOrd="8" destOrd="0" presId="urn:microsoft.com/office/officeart/2005/8/layout/gear1"/>
    <dgm:cxn modelId="{A2A4D4EF-5801-4B30-BB42-0B81DD1D545D}" type="presParOf" srcId="{1AE80EE4-08E2-4944-9141-E8216417A864}" destId="{B47E59A4-833F-4290-8C6E-A35B3B439324}" srcOrd="9" destOrd="0" presId="urn:microsoft.com/office/officeart/2005/8/layout/gear1"/>
    <dgm:cxn modelId="{9F239158-B281-44A0-8014-1B1907D939CF}" type="presParOf" srcId="{1AE80EE4-08E2-4944-9141-E8216417A864}" destId="{F689D26E-2C65-4009-8D4B-FB57282E1D39}" srcOrd="10" destOrd="0" presId="urn:microsoft.com/office/officeart/2005/8/layout/gear1"/>
    <dgm:cxn modelId="{5ED30F9F-6C10-47C2-9AF9-5C015566AA48}" type="presParOf" srcId="{1AE80EE4-08E2-4944-9141-E8216417A864}" destId="{AD8C84BC-935E-439B-8C75-945DD9AC719F}" srcOrd="11" destOrd="0" presId="urn:microsoft.com/office/officeart/2005/8/layout/gear1"/>
    <dgm:cxn modelId="{C106ABA0-1538-456F-BDAE-EAC617B22748}" type="presParOf" srcId="{1AE80EE4-08E2-4944-9141-E8216417A864}" destId="{14864E80-DD51-443F-9D7E-2D88B14BD983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303E5F-5349-4B94-895B-1DF9462F9555}" type="doc">
      <dgm:prSet loTypeId="urn:microsoft.com/office/officeart/2005/8/layout/equation1" loCatId="process" qsTypeId="urn:microsoft.com/office/officeart/2005/8/quickstyle/3d2" qsCatId="3D" csTypeId="urn:microsoft.com/office/officeart/2005/8/colors/accent6_2" csCatId="accent6" phldr="1"/>
      <dgm:spPr/>
    </dgm:pt>
    <dgm:pt modelId="{5E71B1E0-FEC6-43C7-824C-04E199755389}">
      <dgm:prSet phldrT="[Текст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Определение потребности</a:t>
          </a:r>
          <a:endParaRPr lang="ru-RU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7762923-429F-45A0-921D-84A71988C63E}" type="parTrans" cxnId="{D023D7BB-4C6E-4DB8-BC63-1319631F87DD}">
      <dgm:prSet/>
      <dgm:spPr/>
      <dgm:t>
        <a:bodyPr/>
        <a:lstStyle/>
        <a:p>
          <a:endParaRPr lang="ru-RU"/>
        </a:p>
      </dgm:t>
    </dgm:pt>
    <dgm:pt modelId="{2EA2310D-9CC1-4C94-91A7-4A04AFB94615}" type="sibTrans" cxnId="{D023D7BB-4C6E-4DB8-BC63-1319631F87DD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E39B529E-EEA4-48F0-9AE6-A3CEE14B922C}">
      <dgm:prSet phldrT="[Текст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100% удовлетворение</a:t>
          </a:r>
          <a:endParaRPr lang="ru-RU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24A080D-166B-4056-BB6E-816E53DD289B}" type="parTrans" cxnId="{F943E3D4-6132-408D-A60A-954E969CC11B}">
      <dgm:prSet/>
      <dgm:spPr/>
      <dgm:t>
        <a:bodyPr/>
        <a:lstStyle/>
        <a:p>
          <a:endParaRPr lang="ru-RU"/>
        </a:p>
      </dgm:t>
    </dgm:pt>
    <dgm:pt modelId="{0C8D73D0-E494-4A75-A45E-0237B493224C}" type="sibTrans" cxnId="{F943E3D4-6132-408D-A60A-954E969CC11B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F9C03F0C-FC1E-4F4B-A30E-9D68FD74A160}">
      <dgm:prSet phldrT="[Текст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Прибыль</a:t>
          </a:r>
          <a:endParaRPr lang="ru-RU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831E9C3-326F-4A36-8493-7546A1478056}" type="parTrans" cxnId="{E42FDDED-F51D-4C32-A731-B5041B8DD363}">
      <dgm:prSet/>
      <dgm:spPr/>
      <dgm:t>
        <a:bodyPr/>
        <a:lstStyle/>
        <a:p>
          <a:endParaRPr lang="ru-RU"/>
        </a:p>
      </dgm:t>
    </dgm:pt>
    <dgm:pt modelId="{2E037922-AE2C-4A2E-BE1D-1E56E6F1B8AE}" type="sibTrans" cxnId="{E42FDDED-F51D-4C32-A731-B5041B8DD363}">
      <dgm:prSet/>
      <dgm:spPr/>
      <dgm:t>
        <a:bodyPr/>
        <a:lstStyle/>
        <a:p>
          <a:endParaRPr lang="ru-RU"/>
        </a:p>
      </dgm:t>
    </dgm:pt>
    <dgm:pt modelId="{E62DFC04-1368-45C1-B215-28CA5CA19A7F}" type="pres">
      <dgm:prSet presAssocID="{8E303E5F-5349-4B94-895B-1DF9462F9555}" presName="linearFlow" presStyleCnt="0">
        <dgm:presLayoutVars>
          <dgm:dir/>
          <dgm:resizeHandles val="exact"/>
        </dgm:presLayoutVars>
      </dgm:prSet>
      <dgm:spPr/>
    </dgm:pt>
    <dgm:pt modelId="{80D8A6BE-7243-45CC-9336-91AC3790C11C}" type="pres">
      <dgm:prSet presAssocID="{5E71B1E0-FEC6-43C7-824C-04E199755389}" presName="node" presStyleLbl="node1" presStyleIdx="0" presStyleCnt="3" custScaleX="84435" custScaleY="79439" custLinFactNeighborX="96503" custLinFactNeighborY="5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8FC452-E684-49CF-8DD8-C15383CF8696}" type="pres">
      <dgm:prSet presAssocID="{2EA2310D-9CC1-4C94-91A7-4A04AFB94615}" presName="spacerL" presStyleCnt="0"/>
      <dgm:spPr/>
    </dgm:pt>
    <dgm:pt modelId="{9831B4BB-DF7E-4545-B496-F156A2FBF272}" type="pres">
      <dgm:prSet presAssocID="{2EA2310D-9CC1-4C94-91A7-4A04AFB94615}" presName="sibTrans" presStyleLbl="sibTrans2D1" presStyleIdx="0" presStyleCnt="2" custFlipHor="1" custScaleX="48834" custScaleY="45934"/>
      <dgm:spPr/>
      <dgm:t>
        <a:bodyPr/>
        <a:lstStyle/>
        <a:p>
          <a:endParaRPr lang="ru-RU"/>
        </a:p>
      </dgm:t>
    </dgm:pt>
    <dgm:pt modelId="{BEF566B1-0B8A-480B-94C7-76E241B0F333}" type="pres">
      <dgm:prSet presAssocID="{2EA2310D-9CC1-4C94-91A7-4A04AFB94615}" presName="spacerR" presStyleCnt="0"/>
      <dgm:spPr/>
    </dgm:pt>
    <dgm:pt modelId="{EB85C540-70E6-482E-A3A6-B2352CC6D172}" type="pres">
      <dgm:prSet presAssocID="{E39B529E-EEA4-48F0-9AE6-A3CEE14B922C}" presName="node" presStyleLbl="node1" presStyleIdx="1" presStyleCnt="3" custScaleX="84780" custScaleY="82906" custLinFactNeighborX="-94242" custLinFactNeighborY="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8766F2-AB2C-42CB-B484-FB61740F4786}" type="pres">
      <dgm:prSet presAssocID="{0C8D73D0-E494-4A75-A45E-0237B493224C}" presName="spacerL" presStyleCnt="0"/>
      <dgm:spPr/>
    </dgm:pt>
    <dgm:pt modelId="{E9E58F7A-B2C9-4F3A-8211-B8836E4D11BB}" type="pres">
      <dgm:prSet presAssocID="{0C8D73D0-E494-4A75-A45E-0237B493224C}" presName="sibTrans" presStyleLbl="sibTrans2D1" presStyleIdx="1" presStyleCnt="2" custFlipHor="1" custScaleX="46321" custScaleY="56069" custLinFactX="-2362" custLinFactNeighborX="-100000" custLinFactNeighborY="1737"/>
      <dgm:spPr/>
      <dgm:t>
        <a:bodyPr/>
        <a:lstStyle/>
        <a:p>
          <a:endParaRPr lang="ru-RU"/>
        </a:p>
      </dgm:t>
    </dgm:pt>
    <dgm:pt modelId="{191524AD-3568-4773-AD7F-05BB8F7360D8}" type="pres">
      <dgm:prSet presAssocID="{0C8D73D0-E494-4A75-A45E-0237B493224C}" presName="spacerR" presStyleCnt="0"/>
      <dgm:spPr/>
    </dgm:pt>
    <dgm:pt modelId="{D48ECFB2-38C0-4946-AE65-D199159D13B3}" type="pres">
      <dgm:prSet presAssocID="{F9C03F0C-FC1E-4F4B-A30E-9D68FD74A160}" presName="node" presStyleLbl="node1" presStyleIdx="2" presStyleCnt="3" custScaleX="82057" custScaleY="81379" custLinFactNeighborX="-81341" custLinFactNeighborY="11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23D7BB-4C6E-4DB8-BC63-1319631F87DD}" srcId="{8E303E5F-5349-4B94-895B-1DF9462F9555}" destId="{5E71B1E0-FEC6-43C7-824C-04E199755389}" srcOrd="0" destOrd="0" parTransId="{37762923-429F-45A0-921D-84A71988C63E}" sibTransId="{2EA2310D-9CC1-4C94-91A7-4A04AFB94615}"/>
    <dgm:cxn modelId="{33384442-1DC9-42C1-B3E3-BC3715B5CD2C}" type="presOf" srcId="{0C8D73D0-E494-4A75-A45E-0237B493224C}" destId="{E9E58F7A-B2C9-4F3A-8211-B8836E4D11BB}" srcOrd="0" destOrd="0" presId="urn:microsoft.com/office/officeart/2005/8/layout/equation1"/>
    <dgm:cxn modelId="{7C2AA363-1C9A-40DD-83BE-BE027A270670}" type="presOf" srcId="{5E71B1E0-FEC6-43C7-824C-04E199755389}" destId="{80D8A6BE-7243-45CC-9336-91AC3790C11C}" srcOrd="0" destOrd="0" presId="urn:microsoft.com/office/officeart/2005/8/layout/equation1"/>
    <dgm:cxn modelId="{97E48CFC-FA17-472C-A411-2EFDEAFFEC26}" type="presOf" srcId="{2EA2310D-9CC1-4C94-91A7-4A04AFB94615}" destId="{9831B4BB-DF7E-4545-B496-F156A2FBF272}" srcOrd="0" destOrd="0" presId="urn:microsoft.com/office/officeart/2005/8/layout/equation1"/>
    <dgm:cxn modelId="{03C5ED7B-2A23-46D3-8704-D9C3718FB158}" type="presOf" srcId="{8E303E5F-5349-4B94-895B-1DF9462F9555}" destId="{E62DFC04-1368-45C1-B215-28CA5CA19A7F}" srcOrd="0" destOrd="0" presId="urn:microsoft.com/office/officeart/2005/8/layout/equation1"/>
    <dgm:cxn modelId="{F943E3D4-6132-408D-A60A-954E969CC11B}" srcId="{8E303E5F-5349-4B94-895B-1DF9462F9555}" destId="{E39B529E-EEA4-48F0-9AE6-A3CEE14B922C}" srcOrd="1" destOrd="0" parTransId="{324A080D-166B-4056-BB6E-816E53DD289B}" sibTransId="{0C8D73D0-E494-4A75-A45E-0237B493224C}"/>
    <dgm:cxn modelId="{29B9AB49-644C-41C3-831D-6340D28B060E}" type="presOf" srcId="{E39B529E-EEA4-48F0-9AE6-A3CEE14B922C}" destId="{EB85C540-70E6-482E-A3A6-B2352CC6D172}" srcOrd="0" destOrd="0" presId="urn:microsoft.com/office/officeart/2005/8/layout/equation1"/>
    <dgm:cxn modelId="{E42FDDED-F51D-4C32-A731-B5041B8DD363}" srcId="{8E303E5F-5349-4B94-895B-1DF9462F9555}" destId="{F9C03F0C-FC1E-4F4B-A30E-9D68FD74A160}" srcOrd="2" destOrd="0" parTransId="{4831E9C3-326F-4A36-8493-7546A1478056}" sibTransId="{2E037922-AE2C-4A2E-BE1D-1E56E6F1B8AE}"/>
    <dgm:cxn modelId="{30BD178E-057C-4B11-A955-9975BB8CE9DD}" type="presOf" srcId="{F9C03F0C-FC1E-4F4B-A30E-9D68FD74A160}" destId="{D48ECFB2-38C0-4946-AE65-D199159D13B3}" srcOrd="0" destOrd="0" presId="urn:microsoft.com/office/officeart/2005/8/layout/equation1"/>
    <dgm:cxn modelId="{5FE706DC-E477-4990-B197-5B27333137B1}" type="presParOf" srcId="{E62DFC04-1368-45C1-B215-28CA5CA19A7F}" destId="{80D8A6BE-7243-45CC-9336-91AC3790C11C}" srcOrd="0" destOrd="0" presId="urn:microsoft.com/office/officeart/2005/8/layout/equation1"/>
    <dgm:cxn modelId="{F234670F-1AAA-41A6-820E-D4E47915C826}" type="presParOf" srcId="{E62DFC04-1368-45C1-B215-28CA5CA19A7F}" destId="{E08FC452-E684-49CF-8DD8-C15383CF8696}" srcOrd="1" destOrd="0" presId="urn:microsoft.com/office/officeart/2005/8/layout/equation1"/>
    <dgm:cxn modelId="{460295D0-9ADB-4B9E-BABD-BD57BD330026}" type="presParOf" srcId="{E62DFC04-1368-45C1-B215-28CA5CA19A7F}" destId="{9831B4BB-DF7E-4545-B496-F156A2FBF272}" srcOrd="2" destOrd="0" presId="urn:microsoft.com/office/officeart/2005/8/layout/equation1"/>
    <dgm:cxn modelId="{83B0AF09-6169-42CE-A22A-C74FF8F8AE81}" type="presParOf" srcId="{E62DFC04-1368-45C1-B215-28CA5CA19A7F}" destId="{BEF566B1-0B8A-480B-94C7-76E241B0F333}" srcOrd="3" destOrd="0" presId="urn:microsoft.com/office/officeart/2005/8/layout/equation1"/>
    <dgm:cxn modelId="{D9032CF5-A8DC-4A4B-86C5-7F4F8C672924}" type="presParOf" srcId="{E62DFC04-1368-45C1-B215-28CA5CA19A7F}" destId="{EB85C540-70E6-482E-A3A6-B2352CC6D172}" srcOrd="4" destOrd="0" presId="urn:microsoft.com/office/officeart/2005/8/layout/equation1"/>
    <dgm:cxn modelId="{CFC44202-C3BF-4A80-B74A-6AB67348BED2}" type="presParOf" srcId="{E62DFC04-1368-45C1-B215-28CA5CA19A7F}" destId="{AC8766F2-AB2C-42CB-B484-FB61740F4786}" srcOrd="5" destOrd="0" presId="urn:microsoft.com/office/officeart/2005/8/layout/equation1"/>
    <dgm:cxn modelId="{FE35FDFC-6DF2-470B-999C-6E01B3A55082}" type="presParOf" srcId="{E62DFC04-1368-45C1-B215-28CA5CA19A7F}" destId="{E9E58F7A-B2C9-4F3A-8211-B8836E4D11BB}" srcOrd="6" destOrd="0" presId="urn:microsoft.com/office/officeart/2005/8/layout/equation1"/>
    <dgm:cxn modelId="{E94CE515-978A-4582-936B-E6DE70CC5877}" type="presParOf" srcId="{E62DFC04-1368-45C1-B215-28CA5CA19A7F}" destId="{191524AD-3568-4773-AD7F-05BB8F7360D8}" srcOrd="7" destOrd="0" presId="urn:microsoft.com/office/officeart/2005/8/layout/equation1"/>
    <dgm:cxn modelId="{6447515C-C6EC-4801-8039-51A19ED1DB28}" type="presParOf" srcId="{E62DFC04-1368-45C1-B215-28CA5CA19A7F}" destId="{D48ECFB2-38C0-4946-AE65-D199159D13B3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B6377-70CA-418F-B9F7-C8CE4955A3AE}">
      <dsp:nvSpPr>
        <dsp:cNvPr id="0" name=""/>
        <dsp:cNvSpPr/>
      </dsp:nvSpPr>
      <dsp:spPr>
        <a:xfrm>
          <a:off x="8136910" y="2156674"/>
          <a:ext cx="3410910" cy="3296710"/>
        </a:xfrm>
        <a:prstGeom prst="gear9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n/>
              <a:solidFill>
                <a:schemeClr val="tx1"/>
              </a:solidFill>
            </a:rPr>
            <a:t>Потребность</a:t>
          </a:r>
          <a:endParaRPr lang="ru-RU" sz="2800" kern="1200" dirty="0">
            <a:ln/>
            <a:solidFill>
              <a:schemeClr val="tx1"/>
            </a:solidFill>
          </a:endParaRPr>
        </a:p>
      </dsp:txBody>
      <dsp:txXfrm>
        <a:off x="8814119" y="2928913"/>
        <a:ext cx="2056492" cy="1694577"/>
      </dsp:txXfrm>
    </dsp:sp>
    <dsp:sp modelId="{6791FA43-BCDA-47E2-BDDF-E3FDBC44D80A}">
      <dsp:nvSpPr>
        <dsp:cNvPr id="0" name=""/>
        <dsp:cNvSpPr/>
      </dsp:nvSpPr>
      <dsp:spPr>
        <a:xfrm>
          <a:off x="1872209" y="1580606"/>
          <a:ext cx="4237980" cy="3814492"/>
        </a:xfrm>
        <a:prstGeom prst="gear6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/>
              <a:solidFill>
                <a:schemeClr val="tx1"/>
              </a:solidFill>
            </a:rPr>
            <a:t>Мотив действия по </a:t>
          </a:r>
          <a:r>
            <a:rPr lang="ru-RU" sz="2800" kern="1200" dirty="0" err="1" smtClean="0">
              <a:ln/>
              <a:solidFill>
                <a:schemeClr val="tx1"/>
              </a:solidFill>
            </a:rPr>
            <a:t>удовлетво</a:t>
          </a:r>
          <a:r>
            <a:rPr lang="ru-RU" sz="2800" kern="1200" dirty="0" smtClean="0">
              <a:ln/>
              <a:solidFill>
                <a:schemeClr val="tx1"/>
              </a:solidFill>
            </a:rPr>
            <a:t>-рению потребности</a:t>
          </a:r>
          <a:endParaRPr lang="ru-RU" sz="2800" kern="1200" dirty="0">
            <a:ln/>
            <a:solidFill>
              <a:schemeClr val="tx1"/>
            </a:solidFill>
          </a:endParaRPr>
        </a:p>
      </dsp:txBody>
      <dsp:txXfrm>
        <a:off x="2894078" y="2546720"/>
        <a:ext cx="2194242" cy="1882264"/>
      </dsp:txXfrm>
    </dsp:sp>
    <dsp:sp modelId="{A7C884AF-AB77-4ECF-AEFD-968C8BDDC8BE}">
      <dsp:nvSpPr>
        <dsp:cNvPr id="0" name=""/>
        <dsp:cNvSpPr/>
      </dsp:nvSpPr>
      <dsp:spPr>
        <a:xfrm rot="20773472">
          <a:off x="5506273" y="1058016"/>
          <a:ext cx="3242128" cy="3093691"/>
        </a:xfrm>
        <a:prstGeom prst="gear6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n/>
              <a:solidFill>
                <a:schemeClr val="tx1"/>
              </a:solidFill>
            </a:rPr>
            <a:t>Финансо</a:t>
          </a:r>
          <a:r>
            <a:rPr lang="ru-RU" sz="2800" kern="1200" dirty="0" smtClean="0">
              <a:ln/>
              <a:solidFill>
                <a:schemeClr val="tx1"/>
              </a:solidFill>
            </a:rPr>
            <a:t>-вые траты</a:t>
          </a:r>
          <a:endParaRPr lang="ru-RU" sz="2800" kern="1200" dirty="0">
            <a:ln/>
            <a:solidFill>
              <a:schemeClr val="tx1"/>
            </a:solidFill>
          </a:endParaRPr>
        </a:p>
      </dsp:txBody>
      <dsp:txXfrm rot="-20700000">
        <a:off x="6226171" y="1727749"/>
        <a:ext cx="1802332" cy="1754225"/>
      </dsp:txXfrm>
    </dsp:sp>
    <dsp:sp modelId="{F689D26E-2C65-4009-8D4B-FB57282E1D39}">
      <dsp:nvSpPr>
        <dsp:cNvPr id="0" name=""/>
        <dsp:cNvSpPr/>
      </dsp:nvSpPr>
      <dsp:spPr>
        <a:xfrm rot="20167504">
          <a:off x="9233629" y="1416505"/>
          <a:ext cx="2542866" cy="2398801"/>
        </a:xfrm>
        <a:prstGeom prst="circularArrow">
          <a:avLst>
            <a:gd name="adj1" fmla="val 4688"/>
            <a:gd name="adj2" fmla="val 299029"/>
            <a:gd name="adj3" fmla="val 2542746"/>
            <a:gd name="adj4" fmla="val 15805161"/>
            <a:gd name="adj5" fmla="val 5469"/>
          </a:avLst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8C84BC-935E-439B-8C75-945DD9AC719F}">
      <dsp:nvSpPr>
        <dsp:cNvPr id="0" name=""/>
        <dsp:cNvSpPr/>
      </dsp:nvSpPr>
      <dsp:spPr>
        <a:xfrm rot="19663782">
          <a:off x="1582634" y="1481587"/>
          <a:ext cx="2893898" cy="289389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864E80-DD51-443F-9D7E-2D88B14BD983}">
      <dsp:nvSpPr>
        <dsp:cNvPr id="0" name=""/>
        <dsp:cNvSpPr/>
      </dsp:nvSpPr>
      <dsp:spPr>
        <a:xfrm rot="2058265">
          <a:off x="4712350" y="1252384"/>
          <a:ext cx="3120205" cy="312020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8A6BE-7243-45CC-9336-91AC3790C11C}">
      <dsp:nvSpPr>
        <dsp:cNvPr id="0" name=""/>
        <dsp:cNvSpPr/>
      </dsp:nvSpPr>
      <dsp:spPr>
        <a:xfrm>
          <a:off x="284076" y="622404"/>
          <a:ext cx="3035623" cy="2856006"/>
        </a:xfrm>
        <a:prstGeom prst="ellipse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Определение потребности</a:t>
          </a:r>
          <a:endParaRPr lang="ru-RU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28633" y="1040656"/>
        <a:ext cx="2146509" cy="2019502"/>
      </dsp:txXfrm>
    </dsp:sp>
    <dsp:sp modelId="{9831B4BB-DF7E-4545-B496-F156A2FBF272}">
      <dsp:nvSpPr>
        <dsp:cNvPr id="0" name=""/>
        <dsp:cNvSpPr/>
      </dsp:nvSpPr>
      <dsp:spPr>
        <a:xfrm flipH="1">
          <a:off x="3329909" y="1553085"/>
          <a:ext cx="1018299" cy="957828"/>
        </a:xfrm>
        <a:prstGeom prst="mathPlus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3464885" y="1919358"/>
        <a:ext cx="748347" cy="225282"/>
      </dsp:txXfrm>
    </dsp:sp>
    <dsp:sp modelId="{EB85C540-70E6-482E-A3A6-B2352CC6D172}">
      <dsp:nvSpPr>
        <dsp:cNvPr id="0" name=""/>
        <dsp:cNvSpPr/>
      </dsp:nvSpPr>
      <dsp:spPr>
        <a:xfrm>
          <a:off x="4365018" y="575073"/>
          <a:ext cx="3048027" cy="2980652"/>
        </a:xfrm>
        <a:prstGeom prst="ellipse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100% удовлетворение</a:t>
          </a:r>
          <a:endParaRPr lang="ru-RU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811391" y="1011579"/>
        <a:ext cx="2155281" cy="2107640"/>
      </dsp:txXfrm>
    </dsp:sp>
    <dsp:sp modelId="{E9E58F7A-B2C9-4F3A-8211-B8836E4D11BB}">
      <dsp:nvSpPr>
        <dsp:cNvPr id="0" name=""/>
        <dsp:cNvSpPr/>
      </dsp:nvSpPr>
      <dsp:spPr>
        <a:xfrm flipH="1">
          <a:off x="7638915" y="1483637"/>
          <a:ext cx="965898" cy="1169166"/>
        </a:xfrm>
        <a:prstGeom prst="mathEqual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7766945" y="1724485"/>
        <a:ext cx="709838" cy="687470"/>
      </dsp:txXfrm>
    </dsp:sp>
    <dsp:sp modelId="{D48ECFB2-38C0-4946-AE65-D199159D13B3}">
      <dsp:nvSpPr>
        <dsp:cNvPr id="0" name=""/>
        <dsp:cNvSpPr/>
      </dsp:nvSpPr>
      <dsp:spPr>
        <a:xfrm>
          <a:off x="9000469" y="611546"/>
          <a:ext cx="2950129" cy="2925753"/>
        </a:xfrm>
        <a:prstGeom prst="ellipse">
          <a:avLst/>
        </a:prstGeom>
        <a:solidFill>
          <a:schemeClr val="bg1"/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Прибыль</a:t>
          </a:r>
          <a:endParaRPr lang="ru-RU" sz="37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9432505" y="1040013"/>
        <a:ext cx="2086057" cy="2068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2" y="2130430"/>
            <a:ext cx="1036185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4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8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522" y="1600204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6795" y="1600204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2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522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4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564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3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115" y="273053"/>
            <a:ext cx="681478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3" y="1435103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1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9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643"/>
            <a:ext cx="274284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2" y="274643"/>
            <a:ext cx="802535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158" y="4074219"/>
            <a:ext cx="849442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2554" y="5056488"/>
            <a:ext cx="7034031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2554" y="6314555"/>
            <a:ext cx="7034031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25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84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275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662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470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124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846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586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259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9817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256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600204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3" y="6356355"/>
            <a:ext cx="2844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5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6" y="6356355"/>
            <a:ext cx="2844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451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strana-sovetov.com/images/stories/tip/miscellaneous/online-purchase-3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Тема урока 1.2. Иерархия </a:t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потребностей человека и его финансовые возможности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419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Лента лицом вверх 10"/>
          <p:cNvSpPr/>
          <p:nvPr/>
        </p:nvSpPr>
        <p:spPr>
          <a:xfrm>
            <a:off x="272956" y="440194"/>
            <a:ext cx="4708478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Лента лицом вверх 12"/>
          <p:cNvSpPr/>
          <p:nvPr/>
        </p:nvSpPr>
        <p:spPr>
          <a:xfrm>
            <a:off x="6130904" y="491319"/>
            <a:ext cx="5595582" cy="131018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406575" y="3429000"/>
            <a:ext cx="11508376" cy="16610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Тема урока 1.2. Иерархия </a:t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потребностей человека и его финансовые возможности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66615" y="476672"/>
            <a:ext cx="10599313" cy="37856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Укажите, что вам нужно в первую очередь? Перечислите 5-6 наиболее важных для вас приобретений, которые вы планируете совершить в течение ближайшего месяца и укажите их примерную стоимость в рублях.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66615" y="5013176"/>
            <a:ext cx="1097280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Если у вас есть три тысячи рублей, на что вы потратите их в первую очередь?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84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авнобедренный треугольник 8">
            <a:hlinkClick r:id="rId2" action="ppaction://hlinksldjump"/>
          </p:cNvPr>
          <p:cNvSpPr/>
          <p:nvPr/>
        </p:nvSpPr>
        <p:spPr>
          <a:xfrm>
            <a:off x="2206774" y="2276874"/>
            <a:ext cx="7104203" cy="4176463"/>
          </a:xfrm>
          <a:prstGeom prst="triangle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0" y="0"/>
            <a:ext cx="12190413" cy="21602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Составьте иерархию потребностей в форме пирамиды. </a:t>
            </a:r>
          </a:p>
          <a:p>
            <a:pPr algn="just">
              <a:lnSpc>
                <a:spcPct val="150000"/>
              </a:lnSpc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Внизу пирамиды разместите наиболее важные потребности, наверху менее важные потребности.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0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278" y="3573016"/>
            <a:ext cx="9839135" cy="309634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Субъективные условия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индивидуальные особенности человека,</a:t>
            </a:r>
          </a:p>
          <a:p>
            <a:pPr marL="342900" indent="-342900">
              <a:buFontTx/>
              <a:buChar char="-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способность понимать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информацию о существующих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благах.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"/>
            <a:ext cx="12190413" cy="107721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Потребности человека формируются под воздействием множества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условий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683967"/>
            <a:ext cx="8111168" cy="156966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Объективные условия:</a:t>
            </a:r>
          </a:p>
          <a:p>
            <a:pPr marL="342900" indent="-342900">
              <a:buFontTx/>
              <a:buChar char="-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уровень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развитости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общества,</a:t>
            </a:r>
          </a:p>
          <a:p>
            <a:pPr marL="342900" indent="-342900">
              <a:buFontTx/>
              <a:buChar char="-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традиции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и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правила.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055589" y="1096967"/>
            <a:ext cx="503650" cy="587003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9935137" y="1096965"/>
            <a:ext cx="503650" cy="2404045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6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" y="188640"/>
            <a:ext cx="12190412" cy="1800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spc="300" dirty="0" smtClean="0">
                <a:latin typeface="Arial" pitchFamily="34" charset="0"/>
                <a:cs typeface="Arial" pitchFamily="34" charset="0"/>
              </a:rPr>
              <a:t>Купила, потому, что: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800" spc="300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2800" spc="300" dirty="0" smtClean="0">
                <a:latin typeface="Arial" pitchFamily="34" charset="0"/>
                <a:cs typeface="Arial" pitchFamily="34" charset="0"/>
              </a:rPr>
              <a:t> нас с подружками так заведено, модно что-то покупать;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800" spc="300" dirty="0">
                <a:latin typeface="Arial" pitchFamily="34" charset="0"/>
                <a:cs typeface="Arial" pitchFamily="34" charset="0"/>
              </a:rPr>
              <a:t>с</a:t>
            </a:r>
            <a:r>
              <a:rPr lang="ru-RU" sz="2800" spc="300" dirty="0" smtClean="0">
                <a:latin typeface="Arial" pitchFamily="34" charset="0"/>
                <a:cs typeface="Arial" pitchFamily="34" charset="0"/>
              </a:rPr>
              <a:t>ейчас идет сезон распродаж и акций;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" y="4077072"/>
            <a:ext cx="12190414" cy="25202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Купила потому что: 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все покупали и помногу;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отому что эта вещь выглядит так же, как у героев моего любимого сериала.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2558" y="2564904"/>
            <a:ext cx="11737304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Неосознанные, спонтанные покупки часто приводят к лишним тратам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31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97387937"/>
              </p:ext>
            </p:extLst>
          </p:nvPr>
        </p:nvGraphicFramePr>
        <p:xfrm>
          <a:off x="-1033585" y="1200331"/>
          <a:ext cx="12190413" cy="5657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62558" y="188641"/>
            <a:ext cx="11593288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Потребности являются основой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финансового поведения, а следовательно, ориентиром для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бизнеса. Ведь потребности заставляют людей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тратить деньги на товары и услуги.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8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559" y="1988840"/>
            <a:ext cx="11665296" cy="30469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Все потребности человека формируют его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потребительский интерес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, который выражается в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его потребительских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предпочтениях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определенным товарам и услугам.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31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"/>
            <a:ext cx="12190413" cy="22467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Предприниматели стремятся удовлетворять актуальные потребности покупателей с целью получения прибыли. </a:t>
            </a:r>
          </a:p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Отсюда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особую важность начинают приобретать знания о том, сколько людей обладают этими потребностями, как часто и сколько денег они готовы отдать за удовлетворение этих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потребностей.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40890076"/>
              </p:ext>
            </p:extLst>
          </p:nvPr>
        </p:nvGraphicFramePr>
        <p:xfrm>
          <a:off x="0" y="3068960"/>
          <a:ext cx="12190413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50591" y="2492898"/>
            <a:ext cx="10945216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Чем сильнее потребность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у человека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тем больше денег он готов отдать за ее удовлетворение</a:t>
            </a:r>
          </a:p>
        </p:txBody>
      </p:sp>
    </p:spTree>
    <p:extLst>
      <p:ext uri="{BB962C8B-B14F-4D97-AF65-F5344CB8AC3E}">
        <p14:creationId xmlns:p14="http://schemas.microsoft.com/office/powerpoint/2010/main" val="300957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574" y="332656"/>
            <a:ext cx="11521280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Предприниматели также работают в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направлении формирования новых потребностей среди потенциальных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клиентов с целью поддержания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потребительской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культуры,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ориентированной на постоянное потребление.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581" y="3717033"/>
            <a:ext cx="11377266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Современные товары учитывают пирамиду потребностей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А.Маслоу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поэтому выглядят модно, ярко, повышают статус обладателя  в глазах других людей, делают человека красивым и счастливым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69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574" y="836712"/>
            <a:ext cx="11521280" cy="1728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Какие потребности вы считаете важными для себя? Почему?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6614" y="3501010"/>
            <a:ext cx="10657185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Напишите по 5 потребностей, которые вы считаете самыми важными в жизни. Поясните почему?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4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575" y="188640"/>
            <a:ext cx="11377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2800" b="1" dirty="0">
                <a:latin typeface="Arial" pitchFamily="34" charset="0"/>
                <a:cs typeface="Arial" pitchFamily="34" charset="0"/>
              </a:rPr>
              <a:t>Алгоритм определения степени важности потребности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566" y="1412777"/>
            <a:ext cx="11521281" cy="52629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1. Определи возникшую потребность.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2. Определи, является ли возникшая потребность жизненно необходимой.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3. Определи, способствует ли удовлетворение данной потребности собственному развитию, а также, несет ли в себе данная потребность пагубные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последствия.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4. Определи сумму требуемых расходов и попытайся оценить примерную сумму финансовых или иных выгод (удалось сэкономить, получить положительные эмоции, укрепить здоровье, восстанови работоспособность устройства и т.д.).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5. Сравни затраты на удовлетворение данной потребности с предполагаемыми выгодами и прими решение.</a:t>
            </a:r>
          </a:p>
        </p:txBody>
      </p:sp>
    </p:spTree>
    <p:extLst>
      <p:ext uri="{BB962C8B-B14F-4D97-AF65-F5344CB8AC3E}">
        <p14:creationId xmlns:p14="http://schemas.microsoft.com/office/powerpoint/2010/main" val="230823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34567" y="188642"/>
            <a:ext cx="11615778" cy="640871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Важно!!</a:t>
            </a:r>
          </a:p>
          <a:p>
            <a:pPr marL="342900" lvl="1" indent="-3429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Нужда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лежит в основе потребности, а потребность лежит в основе потребительского поведения.</a:t>
            </a:r>
          </a:p>
          <a:p>
            <a:pPr marL="342900" lvl="1" indent="-3429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Существуют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первичные и вторичные потребности, при-чем многообразие вторичных потребностей безгранично и вторичные потребности не являются жизненно важными.</a:t>
            </a:r>
          </a:p>
          <a:p>
            <a:pPr marL="342900" lvl="1" indent="-3429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Важно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осознавать степень необходимости покупки,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понимать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что влияет на ваше решение совершить покупку: опыт потребления, мнение ближайшего окружения, реклама или мнение специалиста.</a:t>
            </a:r>
          </a:p>
          <a:p>
            <a:pPr marL="342900" lvl="1" indent="-3429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Предприниматели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стремятся формировать новые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потребности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среди потенциальных клиентов и стимулируют уже имеющиеся у человека потребности, побуждая его регулярно покупать предлагаемые товары.</a:t>
            </a:r>
          </a:p>
          <a:p>
            <a:pPr marL="342900" lvl="1" indent="-3429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Потребности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всегда могут быть скорректированы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потребителем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и адаптированы под его финансовые возможности в определенный момент времени. Главное, не поддаваться внешнему влиянию, а определять, что необходимо именно вам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57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2718" y="3255368"/>
            <a:ext cx="799288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atin typeface="Arial" pitchFamily="34" charset="0"/>
                <a:cs typeface="Arial" pitchFamily="34" charset="0"/>
              </a:rPr>
              <a:t>Спасибо за внимание</a:t>
            </a:r>
            <a:endParaRPr lang="ru-RU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9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авнобедренный треугольник 8"/>
          <p:cNvSpPr/>
          <p:nvPr/>
        </p:nvSpPr>
        <p:spPr>
          <a:xfrm>
            <a:off x="95324" y="116636"/>
            <a:ext cx="11951772" cy="5976665"/>
          </a:xfrm>
          <a:prstGeom prst="triangle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4271242" y="1916832"/>
            <a:ext cx="364793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119263" y="3068960"/>
            <a:ext cx="5855888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967285" y="4221088"/>
            <a:ext cx="815984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07303" y="5157192"/>
            <a:ext cx="10079808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35317" y="6207699"/>
            <a:ext cx="1151978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Пирамида потребностей человека (автор – Абрахам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Маслоу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99300" y="5246913"/>
            <a:ext cx="9695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Физиологические потребности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(потребности в благах, удовлетворяющих нужды): в воде, еде, тепле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86694" y="4293097"/>
            <a:ext cx="9119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отребности в безопасности и стабильности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в жилище; в уверенности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;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в спокойствии, в благополучии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639274" y="3297180"/>
            <a:ext cx="6719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отребности в социальной принадлежности и любви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638822" y="1916834"/>
            <a:ext cx="6815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отребности в </a:t>
            </a:r>
          </a:p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социальном статусе и </a:t>
            </a:r>
          </a:p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уважении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одобрении, признании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638822" y="1124746"/>
            <a:ext cx="6815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отребности в </a:t>
            </a:r>
          </a:p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самовыражении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Выгнутая вправо стрелка 1">
            <a:hlinkClick r:id="rId2" action="ppaction://hlinksldjump"/>
          </p:cNvPr>
          <p:cNvSpPr/>
          <p:nvPr/>
        </p:nvSpPr>
        <p:spPr>
          <a:xfrm>
            <a:off x="95324" y="116635"/>
            <a:ext cx="576701" cy="720080"/>
          </a:xfrm>
          <a:prstGeom prst="curved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1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9881" y="1196753"/>
            <a:ext cx="11617973" cy="48320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Потребности человека действительно играют очень серьезную 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роль в современной экономике. </a:t>
            </a:r>
          </a:p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Прежде чем начать свой бизнес, предприниматель или организация должны четко и адекватно определить потребность потенциальных клиентов. </a:t>
            </a:r>
          </a:p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Правильно определенная потребность или потребности позволяют создать эффективную систему по их удовлетворению.</a:t>
            </a:r>
          </a:p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Удовлетворенные клиенты обращаются к предпринимателю или фирме неоднократно, тем самым обеспечивая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стабильный, растущий доход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 фирмы и ее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конкурентные преимущества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567" y="260648"/>
            <a:ext cx="184673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Текст видео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32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566" y="1340768"/>
            <a:ext cx="11521281" cy="44012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en-US" sz="2800" dirty="0" smtClean="0">
                <a:latin typeface="Arial" pitchFamily="34" charset="0"/>
                <a:cs typeface="Arial" pitchFamily="34" charset="0"/>
                <a:hlinkClick r:id="rId2"/>
              </a:rPr>
              <a:t>strana-sovetov.com/images/stories/tip/miscellaneous/online-purchase-3.jpg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http://img0.joyreactor.cc/pics/comment/%D0%BC%D1%81%D1%82%D0%B8%D1%82%D0%B5%D0%BB%D0%B8-%D1%84%D0%B8%D0%BB%D1%8C%D0%BC%D1%8B-%D0%9B%D0%B8%D0%B3%D0%B0-%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D0%A1%D0%BF%D1%80%D0%B0%D0%B2%D0%B5%D0%B4%D0%BB%D0%B8%D0%B2%D0%BE%D1%81%D1%82%D0%B8-story-500332.jpeg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Графические элементы сайта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Office.com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574" y="404665"/>
            <a:ext cx="1152128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Список использованных информационных источников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10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</TotalTime>
  <Words>656</Words>
  <Application>Microsoft Office PowerPoint</Application>
  <PresentationFormat>Произвольный</PresentationFormat>
  <Paragraphs>69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1_Тема Office</vt:lpstr>
      <vt:lpstr>Тема урока 1.2. Иерархия  потребностей человека и его финансовые возможности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163</cp:revision>
  <dcterms:created xsi:type="dcterms:W3CDTF">2014-06-10T17:22:48Z</dcterms:created>
  <dcterms:modified xsi:type="dcterms:W3CDTF">2016-08-25T15:02:46Z</dcterms:modified>
</cp:coreProperties>
</file>