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9208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99811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42989" y="274639"/>
            <a:ext cx="3644595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9206" y="274639"/>
            <a:ext cx="1073095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39" y="5056500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39" y="6314567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77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2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2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1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81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F9E91-874F-4BD5-B984-21B24D7D0E8A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C8CA2-7492-48D8-BF3B-05B28C859D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64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64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64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798475" y="3644900"/>
            <a:ext cx="10715700" cy="19272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 algn="ctr">
              <a:spcBef>
                <a:spcPct val="0"/>
              </a:spcBef>
            </a:pPr>
            <a:r>
              <a:rPr lang="ru-RU" sz="3200" b="1" dirty="0" smtClean="0">
                <a:latin typeface="Arial" charset="0"/>
                <a:cs typeface="Arial" charset="0"/>
              </a:rPr>
              <a:t>Тема урока 3.2. </a:t>
            </a:r>
            <a:br>
              <a:rPr lang="ru-RU" sz="3200" b="1" dirty="0" smtClean="0">
                <a:latin typeface="Arial" charset="0"/>
                <a:cs typeface="Arial" charset="0"/>
              </a:rPr>
            </a:br>
            <a:r>
              <a:rPr lang="ru-RU" sz="3200" b="1" dirty="0" smtClean="0">
                <a:latin typeface="Arial" charset="0"/>
                <a:cs typeface="Arial" charset="0"/>
              </a:rPr>
              <a:t>Какие виды мошенничества опасны  </a:t>
            </a:r>
            <a:br>
              <a:rPr lang="ru-RU" sz="3200" b="1" dirty="0" smtClean="0">
                <a:latin typeface="Arial" charset="0"/>
                <a:cs typeface="Arial" charset="0"/>
              </a:rPr>
            </a:br>
            <a:r>
              <a:rPr lang="ru-RU" sz="3200" b="1" dirty="0" smtClean="0">
                <a:latin typeface="Arial" charset="0"/>
                <a:cs typeface="Arial" charset="0"/>
              </a:rPr>
              <a:t>в условиях современной денежной системы</a:t>
            </a:r>
            <a:endParaRPr kumimoji="0" lang="ru-RU" alt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512724" y="555626"/>
            <a:ext cx="5286411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6013449" y="549277"/>
            <a:ext cx="5715040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 Деньги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26972" y="260648"/>
            <a:ext cx="11715832" cy="7060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Современная денежная система РФ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1488B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1488B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rgbClr val="11488B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226972" y="1428736"/>
            <a:ext cx="11715832" cy="44291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включает следующие элементы: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Денежную единицу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Масштаб цен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Виды денег, являющихся законным платежным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средством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Структуру денежной массы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Эмиссионный механизм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Механизм регулирования денежного обращения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512724" y="1844824"/>
            <a:ext cx="10787137" cy="17984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Денежная единица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– это денежный знак, установленный законодательно в конкретной стране.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1012789" y="1700810"/>
            <a:ext cx="10358509" cy="23711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Масштаб цен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- характеристика денежной системы страны, определяющая покупательную способность единицы её валюты на внутреннем рынке.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052438" y="332656"/>
            <a:ext cx="8229600" cy="7780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Виды денежных знаков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2084359" y="1988840"/>
            <a:ext cx="8215370" cy="26642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Банкнота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Монета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Кредитные деньги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6255" y="0"/>
            <a:ext cx="11272315" cy="11247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Основные черты современной денежной системы РФ:</a:t>
            </a: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428626" y="1357315"/>
            <a:ext cx="11228426" cy="5286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о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тмена официального золотого содержания денежных единиц;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п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Calibri" pitchFamily="34" charset="0"/>
              </a:rPr>
              <a:t>ереход к неразменным на золото кредитным деньгам;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с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Calibri" pitchFamily="34" charset="0"/>
              </a:rPr>
              <a:t>охранение в денежном обороте бумажных денег наряду с кредитными деньгами;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в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Calibri" pitchFamily="34" charset="0"/>
              </a:rPr>
              <a:t>ыпуск банкнот в обращение в порядке кредитования  хозяйства, государства, под прирост официальных золотых и валютных резервов;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Calibri" pitchFamily="34" charset="0"/>
              </a:rPr>
              <a:t> развитие и преобладание в денежном обращении безналичного оборота при сокращении наличного;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Calibri" pitchFamily="34" charset="0"/>
                <a:cs typeface="Calibri" pitchFamily="34" charset="0"/>
              </a:rPr>
              <a:t> усиление государственного регулирования денежного обращения.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441285" y="188641"/>
            <a:ext cx="11001453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>
                <a:latin typeface="Arial" pitchFamily="34" charset="0"/>
                <a:ea typeface="Calibri" pitchFamily="34" charset="0"/>
                <a:cs typeface="Arial" pitchFamily="34" charset="0"/>
              </a:rPr>
              <a:t>Виды финансового мошенничества</a:t>
            </a: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457200" y="1000127"/>
            <a:ext cx="11028288" cy="53091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1. </a:t>
            </a:r>
            <a:r>
              <a:rPr kumimoji="0" lang="ru-RU" sz="2800" b="1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Мошенничество онлайн</a:t>
            </a: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:</a:t>
            </a:r>
            <a:endParaRPr kumimoji="0" lang="ru-RU" sz="2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«Волшебные кошельки", предлагающие вложить деньги на определенный электронный кошелек и  получить многократно умноженную сумму на свой счет 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различные программы, после запуска которых можно заработать крупные суммы, не вкладывая средств;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курсы по приему на работу в интернете, обещающие за небольшую плату научить работать в интернете;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заработок на обмене валюты, с предложением осуществлять обмен электронных денег  на специальных обменниках в интернете по очень выгодному курсу;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12169775" cy="6926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Виды финансового мошенничества</a:t>
            </a:r>
            <a:endParaRPr kumimoji="0" lang="ru-RU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2" y="928688"/>
            <a:ext cx="12169774" cy="5929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заработок на скачивании файлов с предложением скачать файлы за плату.;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интернет-пирамиды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формируются путем поиска людей, покупающих товары, услуги, программы по принципам сетевых продаж;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обман при поиске работы с предложением пройти предварительное обучение,  тесты, заплатив деньги;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рассылка писем на электронную почту от незнакомых адресатов со ссылками;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небольшая денежная работа, с предложением  получения на интернет-кошелек небольших копеечных сумм;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2. </a:t>
            </a:r>
            <a:r>
              <a:rPr kumimoji="0" lang="ru-RU" sz="2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SMS-мошенничество, предполагающее получение сообщений, направленных на «выманивание» у тебя денег.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26971" y="308681"/>
            <a:ext cx="11546548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3600" b="1">
                <a:latin typeface="Arial" pitchFamily="34" charset="0"/>
                <a:cs typeface="Arial" pitchFamily="34" charset="0"/>
              </a:rPr>
              <a:t>Правила безопасного финансового поведения в Интернете 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52240" y="1785927"/>
            <a:ext cx="11690563" cy="452431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Правило 1.  В большинстве случаев Интернет платежи отменить нельзя. Прежде чем перечислить деньги, проверь, куда, кому и за что ты платишь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ru-RU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>
                <a:latin typeface="Arial" pitchFamily="34" charset="0"/>
                <a:cs typeface="Arial" pitchFamily="34" charset="0"/>
              </a:rPr>
            </a:br>
            <a:r>
              <a:rPr lang="ru-RU" sz="2800" dirty="0">
                <a:latin typeface="Arial" pitchFamily="34" charset="0"/>
                <a:cs typeface="Arial" pitchFamily="34" charset="0"/>
              </a:rPr>
              <a:t>Правило 2. Предложения выслать деньги и получить большую прибыль исходят от мошенников, содержащих финансовые пирамиды.</a:t>
            </a:r>
            <a:br>
              <a:rPr lang="ru-RU" sz="2800" dirty="0">
                <a:latin typeface="Arial" pitchFamily="34" charset="0"/>
                <a:cs typeface="Arial" pitchFamily="34" charset="0"/>
              </a:rPr>
            </a:br>
            <a:r>
              <a:rPr lang="ru-RU" sz="2800" dirty="0">
                <a:latin typeface="Arial" pitchFamily="34" charset="0"/>
                <a:cs typeface="Arial" pitchFamily="34" charset="0"/>
              </a:rPr>
              <a:t>Правило 3. Предложения о вкладах в кредитные организации 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он-лайн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ничем не подкреплены с точки зрения закона. Системы не предоставляют гарантии возврата финансовых средств и начисленных процентов.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11316319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Правила безопасного финансового поведения в Интернете</a:t>
            </a: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457200" y="1600202"/>
            <a:ext cx="11342728" cy="4525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 Правило 4. Не отвечай на электронные письма от неизвестных людей.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ru-RU" sz="800" dirty="0" smtClean="0">
                <a:latin typeface="Arial" charset="0"/>
                <a:cs typeface="Arial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Правило 5. Не перечисляй деньги при поиске работы при требованиях оплатить тесты, регистрационные взносы, страховые суммы, якобы компенсирующие опасность потери средств для работодателя, испытывающего тебя. </a:t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Правило 6. Не соглашайся сразу на предлагаемые предложения, а попытайся понять, какую выгоду преследуют те, с кем ты имеешь дело, как работает предложенная тебе система, может ли она работать в принципе.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41285" y="571480"/>
            <a:ext cx="11172303" cy="13541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Алгоритм безопасного финансового поведения при получении SMS сообщения от мошенников </a:t>
            </a: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468264" y="2492896"/>
            <a:ext cx="11117350" cy="33836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Шаг 1. Сохрани SMS сообщение.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Шаг 2. Позвони по телефону, указанному на обороте твоей карты и сообщи о полученном сообщении или по телефону, указанному на официальном сайте банка.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Шаг 3. Сообщи в полицию.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Шаг 4. Расскажи своим друзьям и знакомым о попытке мошенничества, чтобы они также были осведомлены.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512722" y="1714489"/>
            <a:ext cx="11072890" cy="35004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ВАЖНО!!! </a:t>
            </a:r>
          </a:p>
          <a:p>
            <a:pPr algn="just">
              <a:defRPr/>
            </a:pPr>
            <a:endParaRPr lang="ru-RU" sz="3200" dirty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Современная денежная система характеризуется увеличением безналичных расчетов, отменой золотого содержания денежных единиц, выпуском банкнот в обращение, что приводит к росту цен на товары.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471</Words>
  <Application>Microsoft Office PowerPoint</Application>
  <PresentationFormat>Произвольный</PresentationFormat>
  <Paragraphs>52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4</cp:revision>
  <dcterms:created xsi:type="dcterms:W3CDTF">2016-04-13T12:27:30Z</dcterms:created>
  <dcterms:modified xsi:type="dcterms:W3CDTF">2016-08-25T15:12:12Z</dcterms:modified>
</cp:coreProperties>
</file>