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  <p:sldMasterId id="2147483699" r:id="rId2"/>
  </p:sldMasterIdLst>
  <p:sldIdLst>
    <p:sldId id="287" r:id="rId3"/>
    <p:sldId id="284" r:id="rId4"/>
    <p:sldId id="276" r:id="rId5"/>
    <p:sldId id="277" r:id="rId6"/>
    <p:sldId id="278" r:id="rId7"/>
    <p:sldId id="285" r:id="rId8"/>
    <p:sldId id="286" r:id="rId9"/>
    <p:sldId id="279" r:id="rId10"/>
    <p:sldId id="281" r:id="rId11"/>
  </p:sldIdLst>
  <p:sldSz cx="9145588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9" y="2130441"/>
            <a:ext cx="777375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838" y="3886200"/>
            <a:ext cx="64019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8" y="4406916"/>
            <a:ext cx="77737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8" y="2906713"/>
            <a:ext cx="77737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706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3272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535113"/>
            <a:ext cx="40408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81" y="2174875"/>
            <a:ext cx="40408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840" y="1535113"/>
            <a:ext cx="404247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840" y="2174875"/>
            <a:ext cx="404247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3" y="273050"/>
            <a:ext cx="30088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671" y="273066"/>
            <a:ext cx="51126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83" y="1435103"/>
            <a:ext cx="30088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599" y="4800600"/>
            <a:ext cx="54873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599" y="612775"/>
            <a:ext cx="548735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599" y="5367338"/>
            <a:ext cx="54873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0735" y="274653"/>
            <a:ext cx="2743676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707" y="274653"/>
            <a:ext cx="807860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2259" y="4074223"/>
            <a:ext cx="637275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887" y="5056492"/>
            <a:ext cx="5277126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887" y="6314559"/>
            <a:ext cx="5277126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96" y="1709743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996" y="4589469"/>
            <a:ext cx="78880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759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956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365126"/>
            <a:ext cx="788807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51" y="1681163"/>
            <a:ext cx="38690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51" y="2505075"/>
            <a:ext cx="386901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0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06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8066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8066" y="987426"/>
            <a:ext cx="4629954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4814" y="365125"/>
            <a:ext cx="1972017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62" y="365125"/>
            <a:ext cx="5801732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600206"/>
            <a:ext cx="823102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79" y="6356366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44" y="6356366"/>
            <a:ext cx="2896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4339" y="6356366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759" y="365126"/>
            <a:ext cx="78880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759" y="1825625"/>
            <a:ext cx="78880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759" y="6356356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476" y="6356356"/>
            <a:ext cx="30866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074" y="6356356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ebmoney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213755" y="3993915"/>
            <a:ext cx="8752114" cy="18131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180000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Тема урока 5.2. </a:t>
            </a:r>
          </a:p>
          <a:p>
            <a:pPr marL="180000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Электронные платежи. Как использовать электронный кошелек «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WebMoney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057757" y="5157191"/>
            <a:ext cx="7087831" cy="629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dirty="0"/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-11695" y="5877274"/>
            <a:ext cx="9141650" cy="991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  <p:sp>
        <p:nvSpPr>
          <p:cNvPr id="12" name="Лента лицом вверх 11"/>
          <p:cNvSpPr/>
          <p:nvPr/>
        </p:nvSpPr>
        <p:spPr>
          <a:xfrm>
            <a:off x="165101" y="482600"/>
            <a:ext cx="4241800" cy="182880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Лента лицом вверх 12"/>
          <p:cNvSpPr/>
          <p:nvPr/>
        </p:nvSpPr>
        <p:spPr>
          <a:xfrm>
            <a:off x="4478586" y="495300"/>
            <a:ext cx="4450262" cy="181610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4522" y="1092201"/>
            <a:ext cx="7992578" cy="45085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Платежная система состоит из следующих элементов: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Контактные данные. 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Соглашение на осуществление расчетов. 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Разрешение на осуществление расчетов.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1859" y="1015112"/>
            <a:ext cx="7774219" cy="509358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 электронного платежа: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Покупатель зачисляет деньги на счет в платежной системе; </a:t>
            </a:r>
          </a:p>
          <a:p>
            <a:pPr marL="54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Покупает товар или оплачивает услугу;</a:t>
            </a:r>
          </a:p>
          <a:p>
            <a:pPr marL="54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Деньги с его электронного кошелька или банковской карты списываются и перечисляются на счет продавца.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0854" y="889000"/>
            <a:ext cx="7774219" cy="494212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Одними из популярных электронных платежных систем, которые позволяют проводить расчеты через Интернет, являются:</a:t>
            </a:r>
          </a:p>
          <a:p>
            <a:pPr marL="72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Webmoney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720000" indent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Яндекс.Деньги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900" y="274638"/>
            <a:ext cx="8775700" cy="76676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АЛГОРИТМ РАБОТЫ С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ЭЛЕКТРОННЫМ КОШЕЛЬКОМ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065689"/>
              </p:ext>
            </p:extLst>
          </p:nvPr>
        </p:nvGraphicFramePr>
        <p:xfrm>
          <a:off x="235131" y="1136469"/>
          <a:ext cx="8752115" cy="5499463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1123407"/>
                <a:gridCol w="7628708"/>
              </a:tblGrid>
              <a:tr h="62012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Зайдина </a:t>
                      </a:r>
                      <a:r>
                        <a:rPr lang="ru-RU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сайт платежной системы</a:t>
                      </a:r>
                      <a:endParaRPr lang="ru-RU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4852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Зарегистрируйся </a:t>
                      </a:r>
                      <a:r>
                        <a:rPr lang="ru-RU" sz="200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получи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номер счета («кошелек»), которым можете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пользоваться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через Интернет.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2012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Пополни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свой счет денежными средствами.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41068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Используй электронный кошелёк: перевод денег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другим пользователям, имеющим кошелек,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перевод денег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банковские карточки или счета,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оплата товаров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услуг. </a:t>
                      </a: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этого необходимо знать номер кошелька пользователя, которому хотите перечислить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деньги,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номер банковской карты или реквизиты для оплаты счета или товаров. </a:t>
                      </a:r>
                      <a:endParaRPr lang="ru-RU" sz="20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электронном кошельке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нужно</a:t>
                      </a:r>
                      <a:r>
                        <a:rPr lang="ru-RU" sz="20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выбрать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необходимую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функцию, ввести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туда данные и сумму, которую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нужно перечислить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оплатить.</a:t>
                      </a: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615" marR="65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956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0" y="266700"/>
            <a:ext cx="8231029" cy="6604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КАК ПОПОЛНИТЬ </a:t>
            </a:r>
            <a:r>
              <a:rPr lang="ru-RU" sz="2900" b="1" dirty="0">
                <a:latin typeface="Arial" panose="020B0604020202020204" pitchFamily="34" charset="0"/>
                <a:cs typeface="Arial" panose="020B0604020202020204" pitchFamily="34" charset="0"/>
              </a:rPr>
              <a:t>ЭЛЕКТРОННЫЙ КОШЕЛЕК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7049576"/>
              </p:ext>
            </p:extLst>
          </p:nvPr>
        </p:nvGraphicFramePr>
        <p:xfrm>
          <a:off x="457278" y="1058091"/>
          <a:ext cx="8231029" cy="5406264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1267019"/>
                <a:gridCol w="6964010"/>
              </a:tblGrid>
              <a:tr h="11570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Пополнение счета осуществляется через платежные терминалы, которые находятся во всех крупных супермаркетах, торговых центрах.</a:t>
                      </a:r>
                      <a:endParaRPr lang="ru-RU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терминале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выбери необходимый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электронный кошелек,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ввести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номер и пароль своего кошелька.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9821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Вложи наличные средства в специальное отверстие терминала.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133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Убедись в том,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что деньги зачислены – </a:t>
                      </a: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эта информация отражается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экране.  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76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5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Выйди 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своего кошелька в терминале.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76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1781175" algn="l"/>
                        </a:tabLs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Шаг 6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Обязательно забери чек из терминала.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7714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3412" y="863601"/>
            <a:ext cx="8364070" cy="523566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algn="just">
              <a:buNone/>
            </a:pP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Система принятия оплаты на электронный кошелек:</a:t>
            </a:r>
          </a:p>
          <a:p>
            <a:pPr marL="0" algn="just">
              <a:buNone/>
            </a:pP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spcBef>
                <a:spcPts val="0"/>
              </a:spcBef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Вы сообщаете клиенту номер своего электронного кошелька и электронную систему, которую используете (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Webmoney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Яндекс.Деньги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360000" indent="0">
              <a:spcBef>
                <a:spcPts val="0"/>
              </a:spcBef>
              <a:buAutoNum type="arabicPeriod"/>
            </a:pPr>
            <a:endParaRPr lang="ru-RU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spcBef>
                <a:spcPts val="0"/>
              </a:spcBef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2. Клиент переводит  на счет своего электронного кошелька деньги для оплаты чего-либо и перечисляет их на Ваш электронный кошелек;</a:t>
            </a:r>
          </a:p>
          <a:p>
            <a:pPr marL="360000" indent="0">
              <a:spcBef>
                <a:spcPts val="0"/>
              </a:spcBef>
              <a:buNone/>
            </a:pPr>
            <a:endParaRPr lang="ru-RU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spcBef>
                <a:spcPts val="0"/>
              </a:spcBef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 Деньги моментально зачисляются на Ваш электронный кошелек.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3551" y="1544475"/>
            <a:ext cx="7774219" cy="345932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40000" lnSpcReduction="20000"/>
          </a:bodyPr>
          <a:lstStyle/>
          <a:p>
            <a:pPr marL="0" algn="just">
              <a:buNone/>
            </a:pPr>
            <a:endParaRPr lang="ru-RU" sz="5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>
              <a:buNone/>
            </a:pP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Особенности системы </a:t>
            </a:r>
            <a:r>
              <a:rPr lang="ru-RU" sz="5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WebMoney</a:t>
            </a: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 следующие: </a:t>
            </a:r>
          </a:p>
          <a:p>
            <a:pPr marL="0" algn="just">
              <a:buNone/>
            </a:pPr>
            <a:endParaRPr lang="ru-RU" sz="5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1. Электронный кошелек создается по электронному адресу  </a:t>
            </a: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http://www.webmoney.ru</a:t>
            </a: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4000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5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2. Для создания электронного кошелька потребуются данные паспорта и ИНН.</a:t>
            </a:r>
          </a:p>
          <a:p>
            <a:pPr marL="54000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5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373</Words>
  <Application>Microsoft Office PowerPoint</Application>
  <PresentationFormat>Произвольный</PresentationFormat>
  <Paragraphs>57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РАБОТЫ С ЭЛЕКТРОННЫМ КОШЕЛЬКОМ</vt:lpstr>
      <vt:lpstr>  КАК ПОПОЛНИТЬ ЭЛЕКТРОННЫЙ КОШЕЛЕК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Petr Barborik</dc:creator>
  <cp:lastModifiedBy>Marina Reginis</cp:lastModifiedBy>
  <cp:revision>115</cp:revision>
  <dcterms:created xsi:type="dcterms:W3CDTF">2013-07-31T16:34:15Z</dcterms:created>
  <dcterms:modified xsi:type="dcterms:W3CDTF">2016-08-25T15:10:15Z</dcterms:modified>
</cp:coreProperties>
</file>